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文旅数字化项目概述与管理挑战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从真实案例进入“文旅数字化项目概述与管理挑战”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从真实案例进入“文旅数字化项目概述与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5——项目经理制下的多Agent模型下的文旅数字化项目管理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文旅数字化项目涵盖范围极广，按项目性质可分为六大类型：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以景区为实施主体，建设内容涵盖电子票务系统、客流监控预警、智能导览、停车管理、环境监测、应急指挥等。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典型规模：500万-3000万元，工期12-24个月。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文旅数字化项目涵盖范围极广，按项目性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以景区为实施主体，建设内容涵盖电子票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典型规模：500万-3000万元，工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代表项目：麦扑"一屏管"景区综合管控平台、安信游智慧文旅平台。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以博物馆、文保单位为实施主体，建设内容涵盖文物数字化采集与建模、数字展厅、虚拟现实体验、藏品管理系统、知识图谱构建等。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典型规模：200万-2000万元，工期6-18个月。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5——项目经理制下的多Agent模型下的文旅数字化项目管理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代表项目：云冈石窟数字化工程、陕西历史博物馆数字体验馆。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以省/市文旅主管部门为实施主体，建设内容涵盖一码游/一机游平台、文旅大数据中心、行业监管平台、公共服务平台等。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典型规模：1000万-1亿元，工期18-36个月。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代表项目：云冈石窟数字化工程、陕西历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以省/市文旅主管部门为实施主体，建设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典型规模：1000万-1亿元，工期1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代表项目：贵州"一码游"平台、江苏智慧文旅平台。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以酒店集团为实施主体，建设内容涵盖PMS系统升级、智能客房、AI客服、收益管理系统、会员数据平台等。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代表项目：华住AI住中服务系统。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代表项目：贵州"一码游"平台、江苏智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以酒店集团为实施主体，建设内容涵盖P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代表项目：华住AI住中服务系统。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以文旅企业为实施主体，建设内容涵盖社交媒体运营平台、内容管理系统、AI内容生成平台、精准营销系统等。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以景区/园区为实施主体，建设内容涵盖5G/WiFi覆盖、物联网传感器部署、数据中心建设、网络安全体系等。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本节核心问题是：如何把“文旅数字化的项目类型全景”转化为可执行的文旅创业行动。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以文旅企业为实施主体，建设内容涵盖社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以景区/园区为实施主体，建设内容涵盖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本节核心问题是：如何把“文旅数字化的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文旅数字化项目与一般IT项目有本质区别，其独特性体现在五个维度：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业务与技术的"翻译"难题。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景区管理者和IT工程师说着两种语言——"游客体验"vs"系统架构"、"文化调性"vs"技术方案"。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文旅数字化项目与一般IT项目有本质区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业务与技术的"翻译"难题。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景区管理者和IT工程师说着两种语言—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项目经理必须同时精通两者，承担"翻译官"角色。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一个典型的沟通成本：景区方说"希望游客有沉浸感"，技术方理解为实现AR导览，但景区方实际想要的是灯光秀+音效。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干系人网络的复杂性。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项目经理必须同时精通两者，承担"翻译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一个典型的沟通成本：景区方说"希望游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干系人网络的复杂性。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一个景区数字化项目通常涉及：景区运营方（需求提出者）、上级主管部门（审批者）、财政拨款方（出资者）、多个供应商（硬件/软件/集成…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每个干系人群体有不同甚至冲突的利益诉求。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需求的高不确定性与快速演化。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一个景区数字化项目通常涉及：景区运营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每个干系人群体有不同甚至冲突的利益诉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需求的高不确定性与快速演化。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文旅市场需求变化快——去年还在做小程序，今年就要做AI智能体；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去年还在搞VR，今年就要搞AR。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项目需求在实施过程中不断演化，传统"先锁定需求再开发"的模式在文旅场景中几乎不可行。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文旅市场需求变化快——去年还在做小程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去年还在搞VR，今年就要搞AR。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项目需求在实施过程中不断演化，传统"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系统集成的高耦合度。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景区数字化项目通常涉及10+个子系统——票务、安防、导览、停车、环境监测、应急广播、消防、财务、OA——这些系统需要数据互通、业…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一个系统的变更可能引发连锁反应。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系统集成的高耦合度。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景区数字化项目通常涉及10+个子系统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一个系统的变更可能引发连锁反应。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PMBOK、PRINCE2、敏捷等经典方法论在文旅场景中面临适应性挑战：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传统瀑布模式要求需求在项目初期完全锁定。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但在文旅项目中，需求往往在项目中期才真正清晰——"直到看到原型，我才知道我想要什么"是常态。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PMBOK、PRINCE2、敏捷等经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传统瀑布模式要求需求在项目初期完全锁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但在文旅项目中，需求往往在项目中期才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纯敏捷模式强调快速迭代、拥抱变化，但在涉及硬件采购、政府审批、财政拨款的文旅项目中，频繁变更面临制度和流程的刚性约束。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传统项目管理依赖项目经理的个人经验和直觉。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一个项目经理离职，项目知识就"断档"。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纯敏捷模式强调快速迭代、拥抱变化，但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传统项目管理依赖项目经理的个人经验和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一个项目经理离职，项目知识就"断档"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文旅数字化项目的知识资产（需求文档、技术方案、踩过的坑）缺乏系统化的沉淀和复用机制。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传统项目监控依赖周报和例会，问题发现时往往已经"晚了"。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当项目经理在周报中看到"进度延迟20%"，实际的延迟可能已经发生了两周。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文旅数字化项目的知识资产（需求文档、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传统项目监控依赖周报和例会，问题发现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当项目经理在周报中看到"进度延迟20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本节核心问题是：如何把“传统项目管理在文旅场景中的困境”转化为可执行的文旅创业行动。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本节核心问题是：如何把“传统项目管理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项目经理制（Project Manager System）强调项目经理作为项目核心决策者和协调者的制度安排，而非临时兼任角色。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项目经理拥有项目预算支配权、团队组建建议权、供应商选择推荐权，同时对项目成败承担首要责任。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从立项论证到项目收尾，项目经理全程参与并主导关键决策。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项目经理制（Project Mana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项目经理拥有项目预算支配权、团队组建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从立项论证到项目收尾，项目经理全程参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不是"项目启动后接手、项目上线前交棒"，而是"从摇篮到坟墓"的全程负责。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项目经理有权召集跨部门协调会议，有权要求相关部门配合提供资源和信息。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这在涉及多个科室、多个供应商的文旅项目中至关重要。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不是"项目启动后接手、项目上线前交棒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项目经理有权召集跨部门协调会议，有权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这在涉及多个科室、多个供应商的文旅项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项目经理负责项目文档的完整性和规范性，确保项目经验可追溯、可复用。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本节核心问题是：如何把“项目经理制的核心价值”转化为可执行的文旅创业行动。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项目经理负责项目文档的完整性和规范性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本节核心问题是：如何把“项目经理制的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多Agent模型带来的范式变革｜核心概念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多Agent模型为项目管理提供了全新的"AI增强"维度。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从"一个人的大脑"到"多个Agent的协作网络"。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传统项目管理中，项目经理是唯一的信息汇聚点和决策中枢。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多Agent模型为项目管理提供了全新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从"一个人的大脑"到"多个Agent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传统项目管理中，项目经理是唯一的信息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多Agent模型带来的范式变革｜关键要素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多Agent模型下，需求Agent负责需求的结构化和追踪，进度Agent负责计划的生成和监控，风险Agent负责风险的识别和预警…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从"被动监控"到"主动预警"。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进度Agent不是等到周报才发现问题，而是实时分析任务完成速度，预测"按当前进度，里程碑X将在3天后延迟"，主动推送预警。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多Agent模型下，需求Agent负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从"被动监控"到"主动预警"。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进度Agent不是等到周报才发现问题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多Agent模型带来的范式变革｜机制拆解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从"经验驱动"到"数据+经验驱动"。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风险Agent基于历史项目数据库，自动识别当前项目的风险模式——"你的项目和去年那个延期3个月的项目有7个相似特征，建议重点关注…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项目经理的角色升级。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从"经验驱动"到"数据+经验驱动"。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风险Agent基于历史项目数据库，自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项目经理的角色升级。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多Agent模型带来的范式变革｜方法路径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从"信息收集者+计划制定者+进度追踪者"升级为"决策者+协调者+风险判断者"。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Agent处理"数据密集"的工作，项目经理聚焦"判断密集"的工作。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知识卡片：项目经理制+多Agent模型的本质——不是用AI替代项目经理，而是为项目经理配备一个AI"参谋部"。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从"信息收集者+计划制定者+进度追踪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Agent处理"数据密集"的工作，项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知识卡片：项目经理制+多Agent模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文旅数字化项目具有类型多样、业务技术"翻译"难、干系人复杂、需求演化快、系统耦合高、运维持续长等独特性。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传统项目管理方法在文旅场景中面临僵化、局限、断层、滞后四重困境。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项目经理制强调权责对等和全生命周期负责，多Agent模型提供了AI增强的决策支持能力。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文旅数字化项目具有类型多样、业务技术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传统项目管理方法在文旅场景中面临僵化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项目经理制强调权责对等和全生命周期负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两者的融合——项目经理做决策、Agent做分析——是文旅数字化项目管理的未来方向。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两者的融合——项目经理做决策、Age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选择一个你熟悉的景区，列出其可能涉及的数字化项目类型和核心干系人。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分析一个文旅数字化项目"需求变更多"的深层原因——是用户善变、技术不成熟，还是需求分析方法本身有问题？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如果你是一个智慧景区项目的项目经理，你会如何分配自己和AI Agent的职责？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选择一个你熟悉的景区，列出其可能涉及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分析一个文旅数字化项目"需求变更多"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如果你是一个智慧景区项目的项目经理，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多Agent模型带来的范式变革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围绕“文旅数字化项目概述与管理挑战”选择一个真实案例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围绕“文旅数字化项目概述与管理挑战”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文旅数字化的项目类型全景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文旅项目的独特性与复杂性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传统项目管理在文旅场景中的困境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项目经理制的核心价值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多Agent模型带来的范式变革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文旅数字化项目概述与管理挑战</dc:title>
  <dc:subject>《项目经理制与多Agent文旅数字化项目管理》逐章教学课件：第1章</dc:subject>
  <dc:creator>祝刚</dc:creator>
  <cp:lastModifiedBy>祝刚</cp:lastModifiedBy>
  <cp:revision>1</cp:revision>
  <dcterms:created xsi:type="dcterms:W3CDTF">2026-08-03T17:28:34Z</dcterms:created>
  <dcterms:modified xsi:type="dcterms:W3CDTF">2026-08-03T17:28:34Z</dcterms:modified>
</cp:coreProperties>
</file>