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推荐智能体评价、迭代与商业模式：从点击转化到目的地价值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2546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从真实案例进入“推荐智能体评价、迭代与商业模式：从点击转化到目的地价值”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46599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10000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746599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810000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从真实案例进入“推荐智能体评价、迭代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4——AI文旅场景化下的智能体设计运营管理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如何判断AI个性化推荐智能体是否真正创造文旅价值，而不是只提高点击率？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如何判断AI个性化推荐智能体是否真正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如何判断AI个性化推荐智能体是否真正创造文旅价值，而不是只提高点击率？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如何判断AI个性化推荐智能体是否真正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推荐智能体不能只用点击率、曝光量和订单转化评价。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应从游客体验、资源分流、收益转化、公共服务、公平透明、文化传播和长期复游七个维度评估。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商业模式也应从一次性交付转向推荐运营服务、数据治理服务、内容协同服务和生态分成服务。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推荐智能体不能只用点击率、曝光量和订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应从游客体验、资源分流、收益转化、公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商业模式也应从一次性交付转向推荐运营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推荐智能体不能只用点击率、曝光量和订单转化评价。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应从游客体验、资源分流、收益转化、公共服务、公平透明、文化传播和长期复游七个维度评估。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推荐智能体不能只用点击率、曝光量和订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应从游客体验、资源分流、收益转化、公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商业模式也应从一次性交付转向推荐运营服务、数据治理服务、内容协同服务和生态分成服务。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商业模式也应从一次性交付转向推荐运营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推荐评价应区分短期转化和长期信任：高点击不等于高满意，高交易不等于高质量体验。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推荐智能体需要持续吸收点击、收藏、购买、到访、停留、评价、投诉和人工修正，但必须控制隐私和商业偏置。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推荐商业模式需要明确谁提供数据、谁获得收益、谁承担误导推荐责任、谁维护知识和模型。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推荐评价应区分短期转化和长期信任：高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推荐智能体需要持续吸收点击、收藏、购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推荐商业模式需要明确谁提供数据、谁获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目的地级推荐应关注区域均衡和长尾资源激活，避免平台只把流量推向少数热门点位。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目的地级推荐应关注区域均衡和长尾资源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推荐评价应区分短期转化和长期信任：高点击不等于高满意，高交易不等于高质量体验。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推荐评价应区分短期转化和长期信任：高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推荐智能体需要持续吸收点击、收藏、购买、到访、停留、评价、投诉和人工修正，但必须控制隐私和商业偏置。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推荐商业模式需要明确谁提供数据、谁获得收益、谁承担误导推荐责任、谁维护知识和模型。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目的地级推荐应关注区域均衡和长尾资源激活，避免平台只把流量推向少数热门点位。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推荐智能体需要持续吸收点击、收藏、购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推荐商业模式需要明确谁提供数据、谁获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目的地级推荐应关注区域均衡和长尾资源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一个目的地级推荐智能体平台可采用政府公共服务、景区运营订阅、企业渠道分成和内容IP授权相结合的模式，但需防止公共数据被不当商业化…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一个目的地级推荐智能体平台可采用政府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一个目的地级推荐智能体平台可采用政府公共服务、景区运营订阅、企业渠道分成和内容IP授权相结合的模式，但需防止公共数据被不当商业化…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一个目的地级推荐智能体平台可采用政府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1048"/>
            <a:ext cx="3505944" cy="167788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围绕“推荐智能体评价、迭代与商业模式：从点击转化到目的地价值”选择一个真实案例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围绕“推荐智能体评价、迭代与商业模式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推荐智能体评价、迭代与商业模式：从点击转化到目的地价值</dc:title>
  <dc:subject>《AI文旅场景化下的智能体设计运营管理》逐章教学课件：第12章</dc:subject>
  <dc:creator>祝刚</dc:creator>
  <cp:lastModifiedBy>祝刚</cp:lastModifiedBy>
  <cp:revision>1</cp:revision>
  <dcterms:created xsi:type="dcterms:W3CDTF">2026-08-03T17:52:15Z</dcterms:created>
  <dcterms:modified xsi:type="dcterms:W3CDTF">2026-08-03T17:52:15Z</dcterms:modified>
</cp:coreProperties>
</file>