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安全、伦理与治理：从幻觉控制到责任体系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从真实案例进入“安全、伦理与治理：从幻觉控制到责任体系”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从真实案例进入“安全、伦理与治理：从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文旅智能体如何在开放交互中守住安全、合规和文化边界？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文旅智能体如何在开放交互中守住安全、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文旅智能体如何在开放交互中守住安全、合规和文化边界？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文旅智能体如何在开放交互中守住安全、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文旅智能体直接面对公众，风险不仅包括错误答案，还包括错误路线、错误消费建议、文化误读、隐私泄露、未成年人保护不足和公共安全延误。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治理体系必须覆盖技术、组织和制度三层。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文旅智能体直接面对公众，风险不仅包括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治理体系必须覆盖技术、组织和制度三层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文旅智能体直接面对公众，风险不仅包括错误答案，还包括错误路线、错误消费建议、文化误读、隐私泄露、未成年人保护不足和公共安全延误。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治理体系必须覆盖技术、组织和制度三层。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文旅智能体直接面对公众，风险不仅包括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治理体系必须覆盖技术、组织和制度三层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高风险场景必须明确禁止智能体独立决策，例如医疗、救援、赔偿认定和执法判断。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文化内容应建立授权、审核、溯源和纠错机制。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游客个人信息、位置轨迹和消费记录必须最小化使用并可追踪。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高风险场景必须明确禁止智能体独立决策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文化内容应建立授权、审核、溯源和纠错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游客个人信息、位置轨迹和消费记录必须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高风险场景必须明确禁止智能体独立决策，例如医疗、救援、赔偿认定和执法判断。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文化内容应建立授权、审核、溯源和纠错机制。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高风险场景必须明确禁止智能体独立决策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文化内容应建立授权、审核、溯源和纠错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游客个人信息、位置轨迹和消费记录必须最小化使用并可追踪。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游客个人信息、位置轨迹和消费记录必须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当游客在山地景区询问危险路线时，AI导览不应迎合冒险需求，而应提供安全替代路线、风险提示和人工救援联系方式。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当游客在山地景区询问危险路线时，AI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当游客在山地景区询问危险路线时，AI导览不应迎合冒险需求，而应提供安全替代路线、风险提示和人工救援联系方式。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当游客在山地景区询问危险路线时，AI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围绕“安全、伦理与治理：从幻觉控制到责任体系”选择一个真实案例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围绕“安全、伦理与治理：从幻觉控制到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安全、伦理与治理：从幻觉控制到责任体系</dc:title>
  <dc:subject>《AI文旅场景化下的智能体设计运营管理》逐章教学课件：第11章</dc:subject>
  <dc:creator>祝刚</dc:creator>
  <cp:lastModifiedBy>祝刚</cp:lastModifiedBy>
  <cp:revision>1</cp:revision>
  <dcterms:created xsi:type="dcterms:W3CDTF">2026-08-03T17:50:11Z</dcterms:created>
  <dcterms:modified xsi:type="dcterms:W3CDTF">2026-08-03T17:50:11Z</dcterms:modified>
</cp:coreProperties>
</file>