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数据、知识库与工具链：智能体运营的底座工程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从真实案例进入“数据、知识库与工具链：智能体运营的底座工程”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从真实案例进入“数据、知识库与工具链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为什么智能体效果常常不是模型问题，而是知识、数据和工具链问题？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为什么智能体效果常常不是模型问题，而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为什么智能体效果常常不是模型问题，而是知识、数据和工具链问题？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为什么智能体效果常常不是模型问题，而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文旅智能体依赖稳定的知识源、可用的数据接口和明确的工具权限。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没有底座工程，智能体容易出现口径不一、答非所问、无法执行和责任不清。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文旅智能体依赖稳定的知识源、可用的数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没有底座工程，智能体容易出现口径不一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文旅智能体依赖稳定的知识源、可用的数据接口和明确的工具权限。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没有底座工程，智能体容易出现口径不一、答非所问、无法执行和责任不清。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文旅智能体依赖稳定的知识源、可用的数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没有底座工程，智能体容易出现口径不一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知识库要区分政策制度、服务问答、文化内容、产品库存和应急预案。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数据治理要明确来源、更新频率、质量责任、访问权限和脱敏规则。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工具链要有失败兜底，例如支付失败、接口超时、库存不一致和人工接管。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知识库要区分政策制度、服务问答、文化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数据治理要明确来源、更新频率、质量责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工具链要有失败兜底，例如支付失败、接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知识库要区分政策制度、服务问答、文化内容、产品库存和应急预案。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数据治理要明确来源、更新频率、质量责任、访问权限和脱敏规则。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知识库要区分政策制度、服务问答、文化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数据治理要明确来源、更新频率、质量责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工具链要有失败兜底，例如支付失败、接口超时、库存不一致和人工接管。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工具链要有失败兜底，例如支付失败、接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AI客服、AI导览和AI行程规划可共享官方知识库，但订单数据、会员画像和应急数据应按权限分层调用。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AI客服、AI导览和AI行程规划可共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AI客服、AI导览和AI行程规划可共享官方知识库，但订单数据、会员画像和应急数据应按权限分层调用。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AI客服、AI导览和AI行程规划可共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围绕“数据、知识库与工具链：智能体运营的底座工程”选择一个真实案例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围绕“数据、知识库与工具链：智能体运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数据、知识库与工具链：智能体运营的底座工程</dc:title>
  <dc:subject>《AI文旅场景化下的智能体设计运营管理》逐章教学课件：第10章</dc:subject>
  <dc:creator>祝刚</dc:creator>
  <cp:lastModifiedBy>祝刚</cp:lastModifiedBy>
  <cp:revision>1</cp:revision>
  <dcterms:created xsi:type="dcterms:W3CDTF">2026-08-03T17:47:42Z</dcterms:created>
  <dcterms:modified xsi:type="dcterms:W3CDTF">2026-08-03T17:47:42Z</dcterms:modified>
</cp:coreProperties>
</file>