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AI助手与运营智能体：组织流程、人效提升与管理驾驶舱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32546"/>
            <a:ext cx="3576063" cy="1587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从真实案例进入“AI助手与运营智能体：组织流程、人效提升与管理驾驶舱”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746599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810000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746599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810000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从真实案例进入“AI助手与运营智能体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智能体如何进入文旅企业内部管理，而不是停留在游客前台服务？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智能体如何进入文旅企业内部管理，而不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智能体如何进入文旅企业内部管理，而不是停留在游客前台服务？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智能体如何进入文旅企业内部管理，而不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内部AI助手的价值在于把制度、数据、流程和经验转化为员工可调用的工作能力。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它可以辅助排班、培训、报表、采购、设备巡检、经营分析和现场调度。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内部AI助手的价值在于把制度、数据、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它可以辅助排班、培训、报表、采购、设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内部AI助手的价值在于把制度、数据、流程和经验转化为员工可调用的工作能力。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它可以辅助排班、培训、报表、采购、设备巡检、经营分析和现场调度。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内部AI助手的价值在于把制度、数据、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它可以辅助排班、培训、报表、采购、设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运营智能体应嵌入已有岗位职责，不能绕开组织责任链。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管理驾驶舱应显示可行动信息，而不是堆叠图表。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内部智能体尤其需要权限分级、日志留痕和责任确认。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运营智能体应嵌入已有岗位职责，不能绕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管理驾驶舱应显示可行动信息，而不是堆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内部智能体尤其需要权限分级、日志留痕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运营智能体应嵌入已有岗位职责，不能绕开组织责任链。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管理驾驶舱应显示可行动信息，而不是堆叠图表。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运营智能体应嵌入已有岗位职责，不能绕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管理驾驶舱应显示可行动信息，而不是堆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内部智能体尤其需要权限分级、日志留痕和责任确认。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内部智能体尤其需要权限分级、日志留痕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景区值班经理助手可在每日开园前汇总天气、预约量、客流预测、设备状态、投诉遗留问题和人员排班，形成晨会简报。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景区值班经理助手可在每日开园前汇总天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景区值班经理助手可在每日开园前汇总天气、预约量、客流预测、设备状态、投诉遗留问题和人员排班，形成晨会简报。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景区值班经理助手可在每日开园前汇总天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第二，智能体运营必须建立角色边界、知识边界、权限边界和责任边界。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文旅场景面对真实游客、真实消费和真实风险，不能用演示效果替代运营可靠性。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游客体验、企业收益、政府治理和第三方生态之间存在张力，设计阶段就应通过矩阵化方法明确目标、指标和责任。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围绕“AI助手与运营智能体：组织流程、人效提升与管理驾驶舱”选择一个真实案例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围绕“AI助手与运营智能体：组织流程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AI助手与运营智能体：组织流程、人效提升与管理驾驶舱</dc:title>
  <dc:subject>《AI文旅场景化下的智能体设计运营管理》逐章教学课件：第9章</dc:subject>
  <dc:creator>祝刚</dc:creator>
  <cp:lastModifiedBy>祝刚</cp:lastModifiedBy>
  <cp:revision>1</cp:revision>
  <dcterms:created xsi:type="dcterms:W3CDTF">2026-08-03T17:45:54Z</dcterms:created>
  <dcterms:modified xsi:type="dcterms:W3CDTF">2026-08-03T17:45:54Z</dcterms:modified>
</cp:coreProperties>
</file>