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AI叙事策划师：从内容生产到体验编排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从真实案例进入“AI叙事策划师：从内容生产到体验编排”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从真实案例进入“AI叙事策划师：从内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AI叙事策划师如何把文化资源转化为可参与、可传播、可复购的文旅体验？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AI叙事策划师如何把文化资源转化为可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AI叙事策划师如何把文化资源转化为可参与、可传播、可复购的文旅体验？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AI叙事策划师如何把文化资源转化为可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文旅内容不是单篇文案，而是由主题、人物、场景、任务、互动、消费和传播构成的体验编排。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AI叙事策划师可以提高策划效率，但必须受文化真实性、版权和社区利益约束。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文旅内容不是单篇文案，而是由主题、人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AI叙事策划师可以提高策划效率，但必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文旅内容不是单篇文案，而是由主题、人物、场景、任务、互动、消费和传播构成的体验编排。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AI叙事策划师可以提高策划效率，但必须受文化真实性、版权和社区利益约束。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文旅内容不是单篇文案，而是由主题、人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AI叙事策划师可以提高策划效率，但必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叙事策划应从目的地核心价值出发，而不是从平台热点出发。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生成式内容要经过文化准确性、审美一致性和商业适配性审核。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好的叙事智能体应能输出活动主题、故事线、脚本、互动任务、传播素材和风险提示。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叙事策划应从目的地核心价值出发，而不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生成式内容要经过文化准确性、审美一致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好的叙事智能体应能输出活动主题、故事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叙事策划应从目的地核心价值出发，而不是从平台热点出发。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生成式内容要经过文化准确性、审美一致性和商业适配性审核。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叙事策划应从目的地核心价值出发，而不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生成式内容要经过文化准确性、审美一致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好的叙事智能体应能输出活动主题、故事线、脚本、互动任务、传播素材和风险提示。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好的叙事智能体应能输出活动主题、故事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围绕黄果树夜游，可设计水、光、山地、民族文化和生态保护的多线叙事，形成导览、演艺、短视频和文创的一体化内容体系。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围绕黄果树夜游，可设计水、光、山地、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围绕黄果树夜游，可设计水、光、山地、民族文化和生态保护的多线叙事，形成导览、演艺、短视频和文创的一体化内容体系。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围绕黄果树夜游，可设计水、光、山地、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围绕“AI叙事策划师：从内容生产到体验编排”选择一个真实案例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围绕“AI叙事策划师：从内容生产到体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08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内容依据：原书第8章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AI叙事策划师：从内容生产到体验编排</dc:title>
  <dc:subject>《AI文旅场景化下的智能体设计运营管理》逐章教学课件：第8章</dc:subject>
  <dc:creator>祝刚</dc:creator>
  <cp:lastModifiedBy>祝刚</cp:lastModifiedBy>
  <cp:revision>1</cp:revision>
  <dcterms:created xsi:type="dcterms:W3CDTF">2026-08-03T17:43:32Z</dcterms:created>
  <dcterms:modified xsi:type="dcterms:W3CDTF">2026-08-03T17:43:32Z</dcterms:modified>
</cp:coreProperties>
</file>