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AI个性化推荐智能体：游客画像、场景匹配与价值转化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2546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从真实案例进入“AI个性化推荐智能体：游客画像、场景匹配与价值转化”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46599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10000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746599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810000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从真实案例进入“AI个性化推荐智能体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如何让AI个性化推荐智能体既理解游客，又服务目的地运营、公共治理和生态协同？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如何让AI个性化推荐智能体既理解游客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如何让AI个性化推荐智能体既理解游客，又服务目的地运营、公共治理和生态协同？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如何让AI个性化推荐智能体既理解游客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AI个性化推荐智能体是本书的核心智能体。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它连接游客偏好、资源供给、实时场景、运营目标和治理边界。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行程规划可以看作推荐智能体在时间和空间维度上的组合输出，AI客服、AI导览、AI数字人和AI叙事策划师则为推荐提供意图、语境、内…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AI个性化推荐智能体是本书的核心智能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它连接游客偏好、资源供给、实时场景、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行程规划可以看作推荐智能体在时间和空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AI个性化推荐智能体是本书的核心智能体。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它连接游客偏好、资源供给、实时场景、运营目标和治理边界。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AI个性化推荐智能体是本书的核心智能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它连接游客偏好、资源供给、实时场景、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行程规划可以看作推荐智能体在时间和空间维度上的组合输出，AI客服、AI导览、AI数字人和AI叙事策划师则为推荐提供意图、语境、内…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行程规划可以看作推荐智能体在时间和空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游客画像不应只记录年龄和消费，而要识别同行结构、时间预算、体力水平、文化兴趣、风险偏好、消费边界和无障碍需求。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推荐对象不只是景点，还包括线路、演艺、餐饮、住宿、文创、研学任务、夜游项目、公共服务和安全提示。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推荐逻辑应同时处理相关性、可达性、可承载性、商业价值和公共价值，不能只按点击率或佣金排序。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游客画像不应只记录年龄和消费，而要识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推荐对象不只是景点，还包括线路、演艺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推荐逻辑应同时处理相关性、可达性、可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推荐结果必须可解释：为什么推荐、适合什么人、有什么替代方案、是否商业合作、有哪些风险提醒。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运营者可通过推荐智能体引导游客错峰、分流、延长停留、增加本地消费，并让长尾资源获得合理曝光。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推荐结果必须可解释：为什么推荐、适合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运营者可通过推荐智能体引导游客错峰、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游客画像不应只记录年龄和消费，而要识别同行结构、时间预算、体力水平、文化兴趣、风险偏好、消费边界和无障碍需求。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推荐对象不只是景点，还包括线路、演艺、餐饮、住宿、文创、研学任务、夜游项目、公共服务和安全提示。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推荐逻辑应同时处理相关性、可达性、可承载性、商业价值和公共价值，不能只按点击率或佣金排序。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游客画像不应只记录年龄和消费，而要识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推荐对象不只是景点，还包括线路、演艺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推荐逻辑应同时处理相关性、可达性、可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安顺两日游智能推荐可把黄果树、龙宫、屯堡村寨、地方餐饮、住宿、夜游和文创消费联动起来，根据天气、客流、体力、预算和文化兴趣生成主…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安顺两日游智能推荐可把黄果树、龙宫、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安顺两日游智能推荐可把黄果树、龙宫、屯堡村寨、地方餐饮、住宿、夜游和文创消费联动起来，根据天气、客流、体力、预算和文化兴趣生成主…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安顺两日游智能推荐可把黄果树、龙宫、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围绕“AI个性化推荐智能体：游客画像、场景匹配与价值转化”选择一个真实案例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围绕“AI个性化推荐智能体：游客画像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AI个性化推荐智能体：游客画像、场景匹配与价值转化</dc:title>
  <dc:subject>《AI文旅场景化下的智能体设计运营管理》逐章教学课件：第7章</dc:subject>
  <dc:creator>祝刚</dc:creator>
  <cp:lastModifiedBy>祝刚</cp:lastModifiedBy>
  <cp:revision>1</cp:revision>
  <dcterms:created xsi:type="dcterms:W3CDTF">2026-08-03T17:40:39Z</dcterms:created>
  <dcterms:modified xsi:type="dcterms:W3CDTF">2026-08-03T17:40:39Z</dcterms:modified>
</cp:coreProperties>
</file>