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AI导览与AI数字人：在场体验、文化解释与品牌人格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从真实案例进入“AI导览与AI数字人：在场体验、文化解释与品牌人格”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从真实案例进入“AI导览与AI数字人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AI导览和AI数字人怎样提升游客体验，同时避免文化表达失真和过度娱乐化？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AI导览和AI数字人怎样提升游客体验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AI导览和AI数字人怎样提升游客体验，同时避免文化表达失真和过度娱乐化？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AI导览和AI数字人怎样提升游客体验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AI导览偏向在场服务，AI数字人偏向人格化传播。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二者都需要文化授权、内容审核和场景适配。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真正有效的系统应让游客在移动、观看、提问、拍摄、分享之间获得连贯体验。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AI导览偏向在场服务，AI数字人偏向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二者都需要文化授权、内容审核和场景适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真正有效的系统应让游客在移动、观看、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AI导览偏向在场服务，AI数字人偏向人格化传播。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二者都需要文化授权、内容审核和场景适配。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AI导览偏向在场服务，AI数字人偏向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二者都需要文化授权、内容审核和场景适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真正有效的系统应让游客在移动、观看、提问、拍摄、分享之间获得连贯体验。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真正有效的系统应让游客在移动、观看、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AI导览应围绕路线、空间、停留、讲解和安全提示组织内容。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AI数字人应围绕品牌角色、互动话术、直播节奏和文化边界设计。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文化类智能体必须建立专家审核、社区授权和版本更新机制。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AI导览应围绕路线、空间、停留、讲解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AI数字人应围绕品牌角色、互动话术、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文化类智能体必须建立专家审核、社区授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AI导览应围绕路线、空间、停留、讲解和安全提示组织内容。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AI数字人应围绕品牌角色、互动话术、直播节奏和文化边界设计。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AI导览应围绕路线、空间、停留、讲解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AI数字人应围绕品牌角色、互动话术、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文化类智能体必须建立专家审核、社区授权和版本更新机制。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文化类智能体必须建立专家审核、社区授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屯堡文化数字人可以承担迎宾和故事引导，但历史叙事、服饰符号、方言表达和仪式内容需要地方专家与社区代表审核。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屯堡文化数字人可以承担迎宾和故事引导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屯堡文化数字人可以承担迎宾和故事引导，但历史叙事、服饰符号、方言表达和仪式内容需要地方专家与社区代表审核。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屯堡文化数字人可以承担迎宾和故事引导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第二，智能体运营必须建立角色边界、知识边界、权限边界和责任边界。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文旅场景面对真实游客、真实消费和真实风险，不能用演示效果替代运营可靠性。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游客体验、企业收益、政府治理和第三方生态之间存在张力，设计阶段就应通过矩阵化方法明确目标、指标和责任。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围绕“AI导览与AI数字人：在场体验、文化解释与品牌人格”选择一个真实案例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围绕“AI导览与AI数字人：在场体验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AI导览与AI数字人：在场体验、文化解释与品牌人格</dc:title>
  <dc:subject>《AI文旅场景化下的智能体设计运营管理》逐章教学课件：第6章</dc:subject>
  <dc:creator>祝刚</dc:creator>
  <cp:lastModifiedBy>祝刚</cp:lastModifiedBy>
  <cp:revision>1</cp:revision>
  <dcterms:created xsi:type="dcterms:W3CDTF">2026-08-03T17:38:08Z</dcterms:created>
  <dcterms:modified xsi:type="dcterms:W3CDTF">2026-08-03T17:38:08Z</dcterms:modified>
</cp:coreProperties>
</file>