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AI客服：从问答窗口到服务闭环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从真实案例进入“AI客服：从问答窗口到服务闭环”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从真实案例进入“AI客服：从问答窗口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AI客服如何从简单答疑升级为文旅服务质量管理工具？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AI客服如何从简单答疑升级为文旅服务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AI客服如何从简单答疑升级为文旅服务质量管理工具？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AI客服如何从简单答疑升级为文旅服务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AI客服的核心不是自动回复，而是把游客问题转化为可分类、可追踪、可复盘的服务事项。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它应连接知识库、订单、工单、人工客服和质检体系。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AI客服的核心不是自动回复，而是把游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它应连接知识库、订单、工单、人工客服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AI客服的核心不是自动回复，而是把游客问题转化为可分类、可追踪、可复盘的服务事项。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它应连接知识库、订单、工单、人工客服和质检体系。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AI客服的核心不是自动回复，而是把游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它应连接知识库、订单、工单、人工客服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高频问题适合自动化，复杂投诉和情绪冲突必须保留人工兜底。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客服知识库要按服务事项维护，而不是按部门文件堆放。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客服日志可以反向发现服务短板，如标识不清、交通信息不足、退改规则理解困难。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高频问题适合自动化，复杂投诉和情绪冲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客服知识库要按服务事项维护，而不是按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客服日志可以反向发现服务短板，如标识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高频问题适合自动化，复杂投诉和情绪冲突必须保留人工兜底。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客服知识库要按服务事项维护，而不是按部门文件堆放。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高频问题适合自动化，复杂投诉和情绪冲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客服知识库要按服务事项维护，而不是按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客服日志可以反向发现服务短板，如标识不清、交通信息不足、退改规则理解困难。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客服日志可以反向发现服务短板，如标识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在节假日客流高峰，AI客服可承担开放时间、停车、入园、退改等高频咨询，并把异常投诉自动推送给值班经理。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在节假日客流高峰，AI客服可承担开放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在节假日客流高峰，AI客服可承担开放时间、停车、入园、退改等高频咨询，并把异常投诉自动推送给值班经理。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在节假日客流高峰，AI客服可承担开放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第二，智能体运营必须建立角色边界、知识边界、权限边界和责任边界。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文旅场景面对真实游客、真实消费和真实风险，不能用演示效果替代运营可靠性。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游客体验、企业收益、政府治理和第三方生态之间存在张力，设计阶段就应通过矩阵化方法明确目标、指标和责任。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围绕“AI客服：从问答窗口到服务闭环”选择一个真实案例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围绕“AI客服：从问答窗口到服务闭环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AI客服：从问答窗口到服务闭环</dc:title>
  <dc:subject>《AI文旅场景化下的智能体设计运营管理》逐章教学课件：第5章</dc:subject>
  <dc:creator>祝刚</dc:creator>
  <cp:lastModifiedBy>祝刚</cp:lastModifiedBy>
  <cp:revision>1</cp:revision>
  <dcterms:created xsi:type="dcterms:W3CDTF">2026-08-03T17:35:40Z</dcterms:created>
  <dcterms:modified xsi:type="dcterms:W3CDTF">2026-08-03T17:35:40Z</dcterms:modified>
</cp:coreProperties>
</file>