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多主体矩阵：游客、运营管理者、政府与第三方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从真实案例进入“多主体矩阵：游客、运营管理者、政府与第三方”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从真实案例进入“多主体矩阵：游客、运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4——AI文旅场景化下的智能体设计运营管理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同一个智能体系统如何同时服务游客体验、企业运营、政府治理和生态协同？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同一个智能体系统如何同时服务游客体验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同一个智能体系统如何同时服务游客体验、企业运营、政府治理和生态协同？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同一个智能体系统如何同时服务游客体验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文旅智能体不是单一主体的工具。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游客关心体验，运营者关心效率和收益，政府关心公共服务与监管，第三方关心接口、渠道和商业协同。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多主体矩阵能帮助设计者提前发现目标冲突和责任边界。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文旅智能体不是单一主体的工具。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游客关心体验，运营者关心效率和收益，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多主体矩阵能帮助设计者提前发现目标冲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文旅智能体不是单一主体的工具。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游客关心体验，运营者关心效率和收益，政府关心公共服务与监管，第三方关心接口、渠道和商业协同。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文旅智能体不是单一主体的工具。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游客关心体验，运营者关心效率和收益，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多主体矩阵能帮助设计者提前发现目标冲突和责任边界。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多主体矩阵能帮助设计者提前发现目标冲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游客侧强调低门槛、可信任、可解释和情绪支持。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运营侧强调流程嵌入、指标改善、岗位协同和异常闭环。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政府侧强调公平、合规、公共安全、市场秩序和数据边界。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游客侧强调低门槛、可信任、可解释和情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运营侧强调流程嵌入、指标改善、岗位协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政府侧强调公平、合规、公共安全、市场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第三方侧强调接口规范、授权清晰、收益分配和品牌一致性。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第三方侧强调接口规范、授权清晰、收益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游客侧强调低门槛、可信任、可解释和情绪支持。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游客侧强调低门槛、可信任、可解释和情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运营侧强调流程嵌入、指标改善、岗位协同和异常闭环。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政府侧强调公平、合规、公共安全、市场秩序和数据边界。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第三方侧强调接口规范、授权清晰、收益分配和品牌一致性。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运营侧强调流程嵌入、指标改善、岗位协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政府侧强调公平、合规、公共安全、市场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第三方侧强调接口规范、授权清晰、收益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AI行程规划若只追求商业转化，可能忽视公共资源分流和游客体力差异；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若纳入政府和运营目标，则可兼顾拥堵缓解、淡季产品推广和长尾资源曝光。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AI行程规划若只追求商业转化，可能忽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若纳入政府和运营目标，则可兼顾拥堵缓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AI行程规划若只追求商业转化，可能忽视公共资源分流和游客体力差异；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若纳入政府和运营目标，则可兼顾拥堵缓解、淡季产品推广和长尾资源曝光。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AI行程规划若只追求商业转化，可能忽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若纳入政府和运营目标，则可兼顾拥堵缓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围绕“多主体矩阵：游客、运营管理者、政府与第三方”选择一个真实案例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围绕“多主体矩阵：游客、运营管理者、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多主体矩阵：游客、运营管理者、政府与第三方</dc:title>
  <dc:subject>《AI文旅场景化下的智能体设计运营管理》逐章教学课件：第4章</dc:subject>
  <dc:creator>祝刚</dc:creator>
  <cp:lastModifiedBy>祝刚</cp:lastModifiedBy>
  <cp:revision>1</cp:revision>
  <dcterms:created xsi:type="dcterms:W3CDTF">2026-08-03T17:33:28Z</dcterms:created>
  <dcterms:modified xsi:type="dcterms:W3CDTF">2026-08-03T17:33:28Z</dcterms:modified>
</cp:coreProperties>
</file>