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全生命周期设计：从需求识别到退役替换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从真实案例进入“全生命周期设计：从需求识别到退役替换”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从真实案例进入“全生命周期设计：从需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掌握关键机制与方法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能够分析真实文旅案例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形成可执行、可复盘的方案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如何把智能体建设从一次性项目变成可持续运营的生命周期管理？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如何把智能体建设从一次性项目变成可持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如何把智能体建设从一次性项目变成可持续运营的生命周期管理？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如何把智能体建设从一次性项目变成可持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本节核心问题是：如何把“本章问题”转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智能体上线只是生命周期中的一个节点。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真正影响成败的是需求选择、知识治理、工具接入、测试验收、试点运营、绩效评估、迭代优化和退出替换的闭环。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智能体上线只是生命周期中的一个节点。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真正影响成败的是需求选择、知识治理、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智能体上线只是生命周期中的一个节点。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真正影响成败的是需求选择、知识治理、工具接入、测试验收、试点运营、绩效评估、迭代优化和退出替换的闭环。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智能体上线只是生命周期中的一个节点。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真正影响成败的是需求选择、知识治理、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本节核心问题是：如何把“核心论点”转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生命周期的第一步不是选模型，而是明确要改善的管理问题和目标指标。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上线前需要测试幻觉、越权、歧视、错误推荐、文化误读和隐私泄露。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上线后需要持续监控知识命中、服务质量、异常升级、用户反馈和成本收益。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生命周期的第一步不是选模型，而是明确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上线前需要测试幻觉、越权、歧视、错误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上线后需要持续监控知识命中、服务质量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生命周期的第一步不是选模型，而是明确要改善的管理问题和目标指标。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上线前需要测试幻觉、越权、歧视、错误推荐、文化误读和隐私泄露。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生命周期的第一步不是选模型，而是明确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上线前需要测试幻觉、越权、歧视、错误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上线后需要持续监控知识命中、服务质量、异常升级、用户反馈和成本收益。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上线后需要持续监控知识命中、服务质量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本节核心问题是：如何把“机制展开”转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景区AI导览若在旺季上线，应先在游客中心、核心景点和低风险路线试点，再逐步扩展到夜游、研学和多语言场景。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景区AI导览若在旺季上线，应先在游客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景区AI导览若在旺季上线，应先在游客中心、核心景点和低风险路线试点，再逐步扩展到夜游、研学和多语言场景。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景区AI导览若在旺季上线，应先在游客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本节核心问题是：如何把“场景化说明”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第二，智能体运营必须建立角色边界、知识边界、权限边界和责任边界。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第二，智能体运营必须建立角色边界、知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文旅场景面对真实游客、真实消费和真实风险，不能用演示效果替代运营可靠性。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游客体验、企业收益、政府治理和第三方生态之间存在张力，设计阶段就应通过矩阵化方法明确目标、指标和责任。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文旅场景面对真实游客、真实消费和真实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第三，多主体协同决定智能体能否持续运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游客体验、企业收益、政府治理和第三方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本节核心问题是：如何把“管理启示”转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第一，智能体设计必须从管理问题出发，而不是从模型能力出发。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只有当智能体能嵌入游客旅程、运营流程或治理流程时，AI才真正转化为文旅管理能力。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第一，智能体设计必须从管理问题出发，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只有当智能体能嵌入游客旅程、运营流程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围绕“全生命周期设计：从需求识别到退役替换”选择一个真实案例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围绕“全生命周期设计：从需求识别到退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43467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52353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本章问题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43467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43467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52353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核心论点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86122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95007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机制展开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86122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86122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95007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场景化说明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管理启示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03 · AI文旅场景化下的智能体设计运营管理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内容依据：原书第3章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第3章 全生命周期设计：从需求识别到退役替换</dc:title>
  <dc:subject>《AI文旅场景化下的智能体设计运营管理》逐章教学课件：第3章</dc:subject>
  <dc:creator>祝刚</dc:creator>
  <cp:lastModifiedBy>祝刚</cp:lastModifiedBy>
  <cp:revision>1</cp:revision>
  <dcterms:created xsi:type="dcterms:W3CDTF">2026-08-03T17:31:57Z</dcterms:created>
  <dcterms:modified xsi:type="dcterms:W3CDTF">2026-08-03T17:31:57Z</dcterms:modified>
</cp:coreProperties>
</file>