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文旅智能体的概念体系与能力结构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从真实案例进入“文旅智能体的概念体系与能力结构”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从真实案例进入“文旅智能体的概念体系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一个文旅智能体应由哪些能力模块构成，怎样避免把智能体误解为一个会说话的界面？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一个文旅智能体应由哪些能力模块构成，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一个文旅智能体应由哪些能力模块构成，怎样避免把智能体误解为一个会说话的界面？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一个文旅智能体应由哪些能力模块构成，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文旅智能体至少包括意图识别、场景判断、知识检索、工具调用、内容生成、风险控制、人工升级和运营反馈八类能力。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其管理重点不是模型参数本身，而是能力组合能否稳定服务业务目标。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文旅智能体至少包括意图识别、场景判断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其管理重点不是模型参数本身，而是能力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文旅智能体至少包括意图识别、场景判断、知识检索、工具调用、内容生成、风险控制、人工升级和运营反馈八类能力。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其管理重点不是模型参数本身，而是能力组合能否稳定服务业务目标。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文旅智能体至少包括意图识别、场景判断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其管理重点不是模型参数本身，而是能力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意图识别决定智能体能否区分咨询、投诉、购买、求助、学习和娱乐。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知识检索决定回答是否有依据，工具调用决定服务是否能真正完成。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风险控制决定智能体在不确定、不合规或超权限情境下是否知道停止和转交。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意图识别决定智能体能否区分咨询、投诉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知识检索决定回答是否有依据，工具调用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风险控制决定智能体在不确定、不合规或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意图识别决定智能体能否区分咨询、投诉、购买、求助、学习和娱乐。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知识检索决定回答是否有依据，工具调用决定服务是否能真正完成。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意图识别决定智能体能否区分咨询、投诉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知识检索决定回答是否有依据，工具调用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风险控制决定智能体在不确定、不合规或超权限情境下是否知道停止和转交。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风险控制决定智能体在不确定、不合规或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AI客服面对游客退票咨询时，不能只生成解释文本，还应识别订单状态、核对政策、判断是否需要人工审批，并保留工单痕迹。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AI客服面对游客退票咨询时，不能只生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AI客服面对游客退票咨询时，不能只生成解释文本，还应识别订单状态、核对政策、判断是否需要人工审批，并保留工单痕迹。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AI客服面对游客退票咨询时，不能只生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围绕“文旅智能体的概念体系与能力结构”选择一个真实案例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围绕“文旅智能体的概念体系与能力结构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文旅智能体的概念体系与能力结构</dc:title>
  <dc:subject>《AI文旅场景化下的智能体设计运营管理》逐章教学课件：第2章</dc:subject>
  <dc:creator>祝刚</dc:creator>
  <cp:lastModifiedBy>祝刚</cp:lastModifiedBy>
  <cp:revision>1</cp:revision>
  <dcterms:created xsi:type="dcterms:W3CDTF">2026-08-03T17:30:08Z</dcterms:created>
  <dcterms:modified xsi:type="dcterms:W3CDTF">2026-08-03T17:30:08Z</dcterms:modified>
</cp:coreProperties>
</file>