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导论：AI文旅场景化与智能体管理命题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从真实案例进入“导论：AI文旅场景化与智能体管理命题”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从真实案例进入“导论：AI文旅场景化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4——AI文旅场景化下的智能体设计运营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为什么文旅行业不能只把AI当成问答工具，而要把智能体作为服务、运营和治理的新型组织能力？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为什么文旅行业不能只把AI当成问答工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4——AI文旅场景化下的智能体设计运营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为什么文旅行业不能只把AI当成问答工具，而要把智能体作为服务、运营和治理的新型组织能力？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为什么文旅行业不能只把AI当成问答工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文旅服务具有强体验性、强时空性、强情绪性和强协同性。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游客的一个问题，往往同时牵连信息查询、交通衔接、票务库存、文化解释、风险提示和消费决策。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智能体的价值不在于替代一个网页入口，而在于把意图理解、知识调用、工具执行和反馈学习连接为可管理的服务流程。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文旅服务具有强体验性、强时空性、强情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游客的一个问题，往往同时牵连信息查询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智能体的价值不在于替代一个网页入口，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文旅服务具有强体验性、强时空性、强情绪性和强协同性。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游客的一个问题，往往同时牵连信息查询、交通衔接、票务库存、文化解释、风险提示和消费决策。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文旅服务具有强体验性、强时空性、强情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游客的一个问题，往往同时牵连信息查询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智能体的价值不在于替代一个网页入口，而在于把意图理解、知识调用、工具执行和反馈学习连接为可管理的服务流程。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智能体的价值不在于替代一个网页入口，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AI文旅的本质是把游客旅程、运营流程和公共治理流程重新组织为人机协同过程。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场景化要求从具体问题出发：游客迷路、排队拥堵、讲解不足、投诉积压、活动策划低效、淡旺季资源错配。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智能体不同于普通模型，它需要角色、任务、工具、记忆、权限、评价和退出机制。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AI文旅的本质是把游客旅程、运营流程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场景化要求从具体问题出发：游客迷路、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智能体不同于普通模型，它需要角色、任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AI文旅的本质是把游客旅程、运营流程和公共治理流程重新组织为人机协同过程。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场景化要求从具体问题出发：游客迷路、排队拥堵、讲解不足、投诉积压、活动策划低效、淡旺季资源错配。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AI文旅的本质是把游客旅程、运营流程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场景化要求从具体问题出发：游客迷路、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智能体不同于普通模型，它需要角色、任务、工具、记忆、权限、评价和退出机制。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智能体不同于普通模型，它需要角色、任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以黄果树、屯堡文化村寨、安顺古城和贵州山地旅游线路为背景，可以看到文旅智能体既要解释地方文化，又要处理交通、天气、客流和消费决策…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以黄果树、屯堡文化村寨、安顺古城和贵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以黄果树、屯堡文化村寨、安顺古城和贵州山地旅游线路为背景，可以看到文旅智能体既要解释地方文化，又要处理交通、天气、客流和消费决策…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以黄果树、屯堡文化村寨、安顺古城和贵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围绕“导论：AI文旅场景化与智能体管理命题”选择一个真实案例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围绕“导论：AI文旅场景化与智能体管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导论：AI文旅场景化与智能体管理命题</dc:title>
  <dc:subject>《AI文旅场景化下的智能体设计运营管理》逐章教学课件：第1章</dc:subject>
  <dc:creator>祝刚</dc:creator>
  <cp:lastModifiedBy>祝刚</cp:lastModifiedBy>
  <cp:revision>1</cp:revision>
  <dcterms:created xsi:type="dcterms:W3CDTF">2026-08-03T17:28:33Z</dcterms:created>
  <dcterms:modified xsi:type="dcterms:W3CDTF">2026-08-03T17:28:33Z</dcterms:modified>
</cp:coreProperties>
</file>