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AI文旅场景化下的智能体设计运营管理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数字文旅专业系列教材·之九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全生命周期×多主体×多智能体类型——三维矩阵驱动文旅智能体全流程设计与运营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七类智能体  ·  三维矩阵  ·  全生命周期  ·  安全治理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全书框架总览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第1章 AI智能体概述与文旅新范式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从对话AI到自主智能体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第2章 文旅智能体技术基础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LLM·RAG·函数调用·多模态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第3章 全生命周期矩阵设计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三维矩阵框架·行前中后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第4章 AI客服智能体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全渠道服务·三级流转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全书框架总览（续）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第7章 AI叙事策划师与AI助手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内容创作·智能副驾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第8章 开发平台与工具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LangChain·扣子·Dify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第9章 游客全旅程服务矩阵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行前中后全链路覆盖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第10章 运营管理与协同矩阵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四主体·数字员工矩阵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AI智能体概述与文旅行业新范式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从规则引擎到对话AI再到自主智能体——感知、推理、决策、行动，智能体重塑文旅价值链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智能体核心能力与文旅痛点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感知→推理→决策→行动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文旅四大核心痛点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文旅智能体的七种核心类型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智能体类型 | 核心能力 | 生命周期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AI客服 | 意图识别、多轮对话、服务分级、情感计算 | 全周期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AI导览 | 地理围栏、场景感知、知识检索、多版本讲解 | 行中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AI数字人 | 形象渲染、表情动作、多模态交互、人格一致性 | 行中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AI行程规划师 | 多约束优化、方案生成、动态调整、跨平台比价 | 行前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AI叙事策划师 | 多版本生成、热点响应、社交媒体策划、个性化创作 | 行后/行前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AI推荐师 | 协同过滤、内容推荐、深度学习、上下文感知 | 全周期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AI助手 | 数据洞察、决策支持、流程自动化、知识管理 | 全周期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文旅智能体的技术基础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大语言模型、RAG、函数调用、多模态——文旅智能体的四大核心技术支柱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LLM选型与RAG技术架构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主流模型选型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RAG五步流程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RAG解决LLM的"知识截止"和"幻觉"问题——文旅RAG优化策略：元数据过滤、多路召回、重排序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函数调用与多模态能力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函数调用（Function Calling）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常见文旅API：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多模态能力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文旅智能体全生命周期矩阵设计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X轴（行前→行中→行后）× Y轴（七类智能体）× Z轴（游客/运营者/政府/第三方）——三维矩阵驱动精准设计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三维矩阵框架：行前→行中→行后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行前阶段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行中阶段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行后阶段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Z轴四主体：游客（需求方）· 运营管理者（供给方）· 政府监管部门（监管方）· 第三方服务商（支撑方）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矩阵交叉点：智能体组合策略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高价值交叉点识别标准：用户需求强度高 · 替代人工价值大 · 技术可行性高 · 数据闭环价值大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优先级 | 场景 | 主智能体 | 辅助智能体 | 部署建议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P0 | 行前行程规划 | AI行程规划师 | AI推荐师+AI客服 | 首批建设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P0 | 行中景区导览 | AI导览 | AI数字人+AI客服 | 首批建设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P1 | 行前智能客服 | AI客服 | AI推荐师 | 二期推广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P1 | 行后内容沉淀 | AI叙事策划师 | AI推荐师 | 二期推广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P2 | 数字人互动 | AI数字人 | AI导览 | 三期扩展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P2 | 运营管理助手 | AI助手 | AI客服 | 三期扩展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AI客服智能体——全渠道智能服务设计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7×24小时在线，从成本中心到价值中心——AI客服重塑文旅服务体验的底层逻辑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全渠道架构与服务分级流转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六渠道全覆盖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三级服务流转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情感计算与华住AI住中服务案例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情感计算与投诉处理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情感识别维度：愤怒、焦虑、失望、满意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投诉处理六步法：识别情绪→共情回应→问题确认→方案提供→执行跟进→满意度回访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📌 华住AI住中服务智能体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91840"/>
            <a:ext cx="106984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支持100+种服务场景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三级流转：AI处理80%→ 人工辅助15% → 纯人工5%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平均响应时间3分钟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年节省人力成本约8000万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AI导览与AI数字人——沉浸式体验设计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从LBS触发到人格化形象——AI导览+AI数字人协同打造文旅沉浸式交互体验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AI导览的核心能力体系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LBS触发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多级地理围栏设计，精准位置触发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场景感知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自适应时间、天气、人流、游客行为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知识可调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30秒速览 / 3分钟标准 / 10分钟深度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交互问答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多语言与方言支持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AI数字人形象设计与标杆案例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数字人形象设计四要素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标杆案例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AI行程规划师与AI推荐师——决策智能设计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多约束优化+个性化推荐——从"猜你喜欢"到"比你更懂你"，行程规划从47分钟压缩到3分钟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行程规划技术与推荐引擎设计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多约束优化技术方案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约束条件：时间、空间、预算、偏好、同行者、时间窗口、依赖约束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个性化推荐四大策略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标杆案例：圆周旅迹与玩点旅行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圆周旅迹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玩点旅行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94560"/>
            <a:ext cx="1069848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DeepSeek驱动，一键生成多日路线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智能规划交通、住宿、景点串联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AI原生行程规划体验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AI原生旅行服务平台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7个专业Agent协作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行程规划从47分钟压缩到3分钟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AI叙事策划师与AI助手——内容与协作智能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从海量文化资源到多版本个性化内容——AI叙事策划师让"沉睡的文物"焕发新生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AI叙事策划师：能力矩阵与实践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知识转化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海量文化资源→结构化知识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多版本适配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儿童版/标准版/学术版/外语版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多媒体创作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图文/短视频/音频多格式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热点响应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监测→判断→生成→审核→发布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AI助手：运营管理者的智能副驾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五大核心能力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设计原则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文旅智能体开发平台与工具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从代码框架到零代码平台——主流Agent开发工具选型与快速开发实践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主流开发框架对比与选型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代码优先框架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LangChain / LangGraph——灵活度最高，适合技术团队深度定制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低代码平台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扣子（Coze）/ Dify——拖拽式搭建，适合快速验证和中小型项目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云原生平台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阿里云百炼 / 腾讯云智能体——企业级部署，高可用和安全性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扣子核心功能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2976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人设与提示词 · 知识库 · 插件 · 工作流 · 多Agent模式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6634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开发实例："贵州旅游助手"Agent 五步法（需求分析→知识库准备→人设设计→插件配置→工作流设计）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快速开发实践：景区AI客服智能体从零到一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需求分析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知识库准备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人设设计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插件配置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工作流设计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测试优化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发布上线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总计约5小时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游客全旅程智能体服务矩阵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行前→行中→行后全链路覆盖——用户画像持续演进，跨阶段智能体协同服务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游客全旅程10阶段智能体需求图谱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灵感激发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推荐师+叙事策划师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信息搜索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客服+推荐师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行程规划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行程规划师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预订决策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客服+规划师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马蜂窝AI决策助手全场景实践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决策时间缩短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AI辅助从搜索到决策全流程加速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预订转化率提升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个性化推荐精准匹配用户需求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复购率提升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行后持续触达，智能复购激活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案例启示：马蜂窝通过AI决策助手串联行前灵感激发→行程规划→行中服务→行后激活全链路，实现全旅程智能体协同服务，验证了三维矩阵设计的商业价值。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运营管理、政府与第三方协同矩阵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四主体协同——游客、运营者、政府、第三方，构建文旅智能体的多方共赢生态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数字员工矩阵与四阶段部署路线图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数字员工岗位矩阵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人机协作模式：赋能型（AI增强人）· 协作型（人机协同）· 替代型（AI替代重复劳动）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四阶段部署路线图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政府视角与贵州"黄小西"全域协同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政府三大角色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数据共享"最小必要"原则——保护隐私前提下的有限共享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📌 贵州"黄小西"——省级全域智能体平台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926080"/>
            <a:ext cx="1069848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整合全省A级景区统一智能服务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日均交互10万+次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用户满意度92%</a:t>
            </a:r>
          </a:p>
          <a:p>
            <a:pPr>
              <a:spcAft>
                <a:spcPts val="400"/>
              </a:spcAft>
              <a:defRPr sz="1100">
                <a:solidFill>
                  <a:srgbClr val="334155"/>
                </a:solidFill>
              </a:defRPr>
            </a:pPr>
            <a:r>
              <a:t>• 探索景区多智能体协同服务模式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智能体安全、伦理与治理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安全是智能体的底线——提示注入防护、数据隐私合规、AI幻觉控制、六大伦理准则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安全防护与AI幻觉控制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提示注入防护（四层防线）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AI幻觉检测与控制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控制策略：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六大伦理准则与安全分级治理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真实性准则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不编造、不歪曲文旅信息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尊重准则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尊重用户隐私和文化差异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公平准则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避免算法偏见和歧视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透明准则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标明AI身份及能力边界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典型案例与未来展望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华住+云迹、长白山、峨眉山AI财神……标杆案例验证智能体商业价值与落地可行性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五大标杆案例全景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华住+云迹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超10000家门店部署，累计执行180万+次任务，意图识别准确率97%，年节省人力成本约8000万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长白山AI数字员工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3个核心智能体（AI内容官/客服官/商务官），内容效率提升3倍，B端转化率提升47%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峨眉山AI财神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赵公明IP运营，春节两周互动500万+次，带动收入增长23%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陕文投"博观"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2976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全球首个商用多模态文旅大模型，支持50+场景，日均调用百万次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6634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玩点旅行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三大趋势与人才需求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智能体驱动的下一代文旅体验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智能体从"回答问题"到"主动预判需求、自主完成任务"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单个智能体→多智能体协作→全行业智能体网络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关注点从"降本增效"转向"创造全新文旅体验"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文旅智能体新兴岗位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能力要求金字塔：文旅业务能力（基石）→ AI技术能力 → 数据分析能力 → 创新设计能力 → 变革适应能力（塔尖）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全书核心框架总结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附录概览：配套教学资源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附录A：术语表（20个核心术语）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智能体、LLM、RAG、函数调用、系统提示词、思维链、多Agent协作、A2A协议、知识图谱、向量数据库、幻觉、提示注入、数字员工、智能体中台等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附录B：七类智能体能力矩阵速查表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含矩阵交叉场景速查表（生命周期×智能体），标注★主智能体和优先级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附录C：文旅智能体案例集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6616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黄小西、峨眉山AI财神、博观、长白山、玩点旅行、故宫数字人、OTA智能客服等8个案例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附录D：开发工具与技术栈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2976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LLM API、嵌入模型、向量数据库、工作流引擎、监控平台、安全工具、评估框架等推荐方案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6634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附录E：课程教学大纲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E293B"/>
                </a:solidFill>
              </a:defRPr>
            </a:pPr>
            <a:r>
              <a:t>感谢聆听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475569"/>
                </a:solidFill>
              </a:defRPr>
            </a:pPr>
            <a:r>
              <a:t>AI文旅场景化下的智能体设计运营管理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祝刚 · 安顺学院旅游管理学院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4688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数字文旅专业系列教材·之九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34155"/>
                </a:solidFill>
              </a:defRPr>
            </a:pPr>
            <a:r>
              <a:t>全生命周期×多主体×多智能体类型——三维矩阵驱动文旅智能体全流程设计与运营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