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面向未来的文旅组织新形态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7116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2040年，一家叫"黔行"的文旅公司运营着贵州30个文旅项目，但全职员工只有50人。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401169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64570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公司核心是一个"AI大脑"——整合了数据分析、内容生成、客户服务、运营优化、财务管理的AI系统。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937843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001244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50名员工分为两类：20名"体验设计师"——负责创造AI无法创造的独特文旅体验；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年，一家叫"黔行"的文旅公司运营着贵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公司核心是一个"AI大脑"——整合了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名员工分为两类：20名"体验设计师"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展望AI时代文旅组织的演进方向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理解人机共生的组织新范式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了解文旅管理者的未来角色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思考AI时代文旅管理的"变"与"不变"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展望AI时代文旅组织的演进方向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理解人机共生的组织新范式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了解文旅管理者的未来角色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思考AI时代文旅管理的"变"与"不变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3——AI时代的文旅行业的管理变革与组织转型之路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人机共生的组织新范式｜核心概念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未来的文旅组织不是"人管机器"或"机器管人"，而是"人机共生"——AI和人类各自发挥优势，形成互补共生的新型组织。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AI的优势领域：数据处理、模式识别、标准化执行、7×24运营。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人类的优势领域：创意生成、情感连接、价值判断、文化理解。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未来的文旅组织不是"人管机器"或"机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AI的优势领域：数据处理、模式识别、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人类的优势领域：创意生成、情感连接、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人机共生的组织新范式｜关键要素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组织的核心能力是"人机协作设计"——不是让人更像AI，也不是让AI更像人，而是设计最优的人机协作模式，让AI和人类各自做最擅长的事。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本节核心问题是：如何把“人机共生的组织新范式”转化为可执行的文旅创业行动。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组织的核心能力是"人机协作设计"——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本节核心问题是：如何把“人机共生的组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人机共生的组织新范式｜机制拆解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人机共生的组织新范式｜方法路径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人机共生的组织新范式｜工具与数据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未来的文旅组织不是"人管机器"或"机器管人"，而是"人机共生"——AI和人类各自发挥优势，形成互补共生的新型组织。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未来的文旅组织不是"人管机器"或"机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人机共生的组织新范式｜场景应用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AI的优势领域：数据处理、模式识别、标准化执行、7×24运营。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人类的优势领域：创意生成、情感连接、价值判断、文化理解。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组织的核心能力是"人机协作设计"——不是让人更像AI，也不是让AI更像人，而是设计最优的人机协作模式，让AI和人类各自做最擅长的事。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AI的优势领域：数据处理、模式识别、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人类的优势领域：创意生成、情感连接、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组织的核心能力是"人机协作设计"——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文旅管理者的未来角色｜核心概念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未来文旅管理者的核心角色将从"指挥官"转变为"AI交响乐指挥"——协调不同AI系统和人类专家，奏出和谐的"乐章"。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五大角色：AI战略家——决定AI在组织中的应用方向和边界；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人机协作设计师——设计最优的人机协作流程和分工；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未来文旅管理者的核心角色将从"指挥官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五大角色：AI战略家——决定AI在组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人机协作设计师——设计最优的人机协作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文旅管理者的未来角色｜关键要素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AI伦理守护者——确保AI应用符合伦理和法律标准；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文化塑造者——在AI时代保持组织的"人性温度"；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变革推动者——持续推动组织适应技术和社会变化。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AI伦理守护者——确保AI应用符合伦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文化塑造者——在AI时代保持组织的"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变革推动者——持续推动组织适应技术和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文旅管理者的未来角色｜机制拆解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本节核心问题是：如何把“文旅管理者的未来角色”转化为可执行的文旅创业行动。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本节核心问题是：如何把“文旅管理者的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文旅管理者的未来角色｜方法路径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文旅管理者的未来角色｜工具与数据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文旅管理者的未来角色｜场景应用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未来文旅管理者的核心角色将从"指挥官"转变为"AI交响乐指挥"——协调不同AI系统和人类专家，奏出和谐的"乐章"。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五大角色：AI战略家——决定AI在组织中的应用方向和边界；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未来文旅管理者的核心角色将从"指挥官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五大角色：AI战略家——决定AI在组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"变"与"不变"｜核心概念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AI时代的文旅管理，什么在变？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管理工具在变——从Excel到AI中台；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管理方式在变——从管控到赋能；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AI时代的文旅管理，什么在变？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管理工具在变——从Excel到AI中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管理方式在变——从管控到赋能；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"变"与"不变"｜关键要素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组织架构在变——从科层到网络；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人才需求在变——从专业分工到复合能力。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文旅的本质不变——为人创造美好的体验和回忆；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组织架构在变——从科层到网络；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人才需求在变——从专业分工到复合能力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文旅的本质不变——为人创造美好的体验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"变"与"不变"｜机制拆解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管理的本质不变——激发人的潜能，实现共同的目标；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信任的价值不变——AI可以替代很多，但不能替代信任；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文化的力量不变——好的组织文化是AI无法复制的核心竞争力。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管理的本质不变——激发人的潜能，实现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信任的价值不变——AI可以替代很多，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文化的力量不变——好的组织文化是AI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"变"与"不变"｜方法路径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本节核心问题是：如何把“"变"与"不变"”转化为可执行的文旅创业行动。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本节核心问题是：如何把“"变"与"不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"变"与"不变"｜工具与数据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给未来文旅管理者的五条建议｜核心概念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AI技术日新月异，终身学习不是可选项，是必选项。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AI越强大，人的温度越珍贵。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不要把时间花在"与AI竞争"上，花在"AI做不到的事"上。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AI技术日新月异，终身学习不是可选项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AI越强大，人的温度越珍贵。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不要把时间花在"与AI竞争"上，花在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给未来文旅管理者的五条建议｜关键要素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拥抱变化，拥抱不确定性。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AI时代最大的风险不是"做错"，而是"不做"。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不盲目崇拜AI，保持独立判断。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拥抱变化，拥抱不确定性。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AI时代最大的风险不是"做错"，而是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不盲目崇拜AI，保持独立判断。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给未来文旅管理者的五条建议｜机制拆解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AI的建议是"参考"，不是"命令"。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文旅的本质是让人快乐、让人成长、让人与人和自然建立连接。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无论技术如何变化，这个初心不变。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AI的建议是"参考"，不是"命令"。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文旅的本质是让人快乐、让人成长、让人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无论技术如何变化，这个初心不变。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给未来文旅管理者的五条建议｜方法路径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本节核心问题是：如何把“给未来文旅管理者的五条建议”转化为可执行的文旅创业行动。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本节核心问题是：如何把“给未来文旅管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给未来文旅管理者的五条建议｜工具与数据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描绘你心目中2040年的一家文旅公司是什么样的。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分析未来文旅管理者最需要具备的三种能力。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讨论：在AI越来越强大的时代，文旅管理中"人的价值"在哪里？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描绘你心目中2040年的一家文旅公司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分析未来文旅管理者最需要具备的三种能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讨论：在AI越来越强大的时代，文旅管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描绘你心目中2040年的一家文旅公司是什么样的。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分析未来文旅管理者最需要具备的三种能力。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描绘你心目中2040年的一家文旅公司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分析未来文旅管理者最需要具备的三种能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知识卡片：未来文旅管理者五大角色｜核心概念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本节核心问题是：如何把“知识卡片：未来文旅管理者五大角色”转化为可执行的文旅创业行动。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本节核心问题是：如何把“知识卡片：未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知识卡片：未来文旅管理者五大角色｜关键要素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知识卡片：未来文旅管理者五大角色｜机制拆解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知识卡片：未来文旅管理者五大角色｜方法路径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本节核心问题是：如何把“知识卡片：未来文旅管理者五大角色”转化为可执行的文旅创业行动。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本节核心问题是：如何把“知识卡片：未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知识卡片：未来文旅管理者五大角色｜工具与数据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人机共生的组织新范式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文旅管理者的未来角色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"变"与"不变"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给未来文旅管理者的五条建议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知识卡片：未来文旅管理者五大角色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围绕“面向未来的文旅组织新形态”选择一个真实案例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围绕“面向未来的文旅组织新形态”选择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人机共生的组织新范式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文旅管理者的未来角色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"变"与"不变"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给未来文旅管理者的五条建议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知识卡片：未来文旅管理者五大角色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面向未来的文旅组织新形态</dc:title>
  <dc:subject>《AI时代的文旅行业管理变革与组织转型》逐章教学课件：第12章</dc:subject>
  <dc:creator>祝刚</dc:creator>
  <cp:lastModifiedBy>祝刚</cp:lastModifiedBy>
  <cp:revision>1</cp:revision>
  <dcterms:created xsi:type="dcterms:W3CDTF">2026-08-03T17:26:29Z</dcterms:created>
  <dcterms:modified xsi:type="dcterms:W3CDTF">2026-08-03T17:26:29Z</dcterms:modified>
</cp:coreProperties>
</file>