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文旅管理变革典型案例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62596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2025-2026年，三种不同类型的文旅组织走出了三种不同的AI转型路径。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7987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432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大型文旅集团复星旅文从HR等支撑职能切入，逐步扩展到核心业务。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2978051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283055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某4A级景区从游客服务流程切入，快速见效建立信心。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-2026年，三种不同类型的文旅组织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大型文旅集团复星旅文从HR等支撑职能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某4A级景区从游客服务流程切入，快速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通过真实案例分析文旅管理变革的实践路径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了解不同类型文旅组织的AI转型经验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学习从案例中提炼可迁移的管理方法论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能够为具体文旅组织制定管理变革方案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通过真实案例分析文旅管理变革的实践路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了解不同类型文旅组织的AI转型经验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学习从案例中提炼可迁移的管理方法论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能够为具体文旅组织制定管理变革方案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复星旅文将AI引入人力资源管理，实现了从简历筛选到绩效分析的全流程AI化。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AI简历筛选效率提升80%，AI面试辅助提升了人岗匹配度，AI培训推荐实现了个性化学习路径。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关键经验：从支撑职能切入风险最小，AI在HR领域的应用相对成熟，成功率高，能快速建立组织对AI的信心。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复星旅文将AI引入人力资源管理，实现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AI简历筛选效率提升80%，AI面试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关键经验：从支撑职能切入风险最小，A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但HR的AI化不是终点——它只是让HR团队有更多精力做"AI做不了的事"：组织文化建设、人才发展战略、员工关怀。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本节核心问题是：如何把“复星旅文：AI HR的先行者”转化为可执行的文旅创业行动。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但HR的AI化不是终点——它只是让H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本节核心问题是：如何把“复星旅文：A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复星旅文将AI引入人力资源管理，实现了从简历筛选到绩效分析的全流程AI化。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复星旅文将AI引入人力资源管理，实现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AI简历筛选效率提升80%，AI面试辅助提升了人岗匹配度，AI培训推荐实现了个性化学习路径。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关键经验：从支撑职能切入风险最小，AI在HR领域的应用相对成熟，成功率高，能快速建立组织对AI的信心。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但HR的AI化不是终点——它只是让HR团队有更多精力做"AI做不了的事"：组织文化建设、人才发展战略、员工关怀。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AI简历筛选效率提升80%，AI面试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关键经验：从支撑职能切入风险最小，A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但HR的AI化不是终点——它只是让H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泰州市文旅集团以"人才强企"战略为引领，实施分层分类精准施训。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管理层学AI战略思维，技术层学AI深度应用，操作层学AI基础使用。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"师带徒+AI教练"模式——传统师徒制传承经验，AI教练辅助技能训练。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泰州市文旅集团以"人才强企"战略为引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管理层学AI战略思维，技术层学AI深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"师带徒+AI教练"模式——传统师徒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"以赛促学"激发员工学习和应用AI的动力。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关键经验：人才培养是AI转型的基础工程，不能"先上系统再培训人"；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分层培训满足不同岗位的差异化需求。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"以赛促学"激发员工学习和应用AI的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关键经验：人才培养是AI转型的基础工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分层培训满足不同岗位的差异化需求。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本节核心问题是：如何把“泰州市文旅集团：多维赋能锻造"文旅铁军"”转化为可执行的文旅创业行动。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本节核心问题是：如何把“泰州市文旅集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泰州市文旅集团以"人才强企"战略为引领，实施分层分类精准施训。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管理层学AI战略思维，技术层学AI深度应用，操作层学AI基础使用。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泰州市文旅集团以"人才强企"战略为引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管理层学AI战略思维，技术层学AI深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2026年5月，江苏出台"人工智能+文旅"行动方案，从省级层面系统推动AI在文旅管理、服务、营销全链条的应用。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南京大报恩寺的"智能馆长"、常州中华恐龙园的AI恐龙花灯——这些示范项目展示了AI在文旅中的多元应用场景。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关键经验：政府推动是加速行业AI转型的重要力量；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年5月，江苏出台"人工智能+文旅"行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南京大报恩寺的"智能馆长"、常州中华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关键经验：政府推动是加速行业AI转型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行动方案提供了清晰的方向和资源支持；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示范项目带动了行业整体跟进。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本节核心问题是：如何把“江苏"人工智能+文旅"行动方案”转化为可执行的文旅创业行动。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行动方案提供了清晰的方向和资源支持；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示范项目带动了行业整体跟进。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本节核心问题是：如何把“江苏"人工智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文旅管理变革的五条核心原则：从痛点出发——选择AI最可能产生价值的环节切入，而非从技术能力出发；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重视人的因素——技术上线+培训上岗+文化转变三同步，缺一不可；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持续迭代——AI转型是长期过程，不是一次性项目，需要持续的投入和优化；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文旅管理变革的五条核心原则：从痛点出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重视人的因素——技术上线+培训上岗+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持续迭代——AI转型是长期过程，不是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因地制宜——大型集团、中型景区、小微民宿需要不同的AI转型路径；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以价值衡量——AI转型的最终衡量标准不是"用了多少AI"，而是"创造了多少价值"。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本节核心问题是：如何把“案例启示”转化为可执行的文旅创业行动。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因地制宜——大型集团、中型景区、小微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以价值衡量——AI转型的最终衡量标准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本节核心问题是：如何把“案例启示”转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分析复星旅文AI HR实践对安顺文旅企业的借鉴价值。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对比大型集团与小微型文旅组织的AI转型路径差异。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为安顺天龙屯堡设计一个管理变革试点项目的方案。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分析复星旅文AI HR实践对安顺文旅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对比大型集团与小微型文旅组织的AI转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为安顺天龙屯堡设计一个管理变革试点项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分析复星旅文AI HR实践对安顺文旅企业的借鉴价值。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对比大型集团与小微型文旅组织的AI转型路径差异。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分析复星旅文AI HR实践对安顺文旅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对比大型集团与小微型文旅组织的AI转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本节核心问题是：如何把“知识卡片：三种规模文旅组织的AI转型路径”转化为可执行的文旅创业行动。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本节核心问题是：如何把“知识卡片：三种规模文旅组织的AI转型路径”转化为可执行的文旅创业行动。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围绕“文旅管理变革典型案例”选择一个真实案例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围绕“文旅管理变革典型案例”选择一个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复星旅文：AI HR的先行者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泰州市文旅集团：多维赋能锻造"文旅铁军"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江苏"人工智能+文旅"行动方案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案例启示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知识卡片：三种规模文旅组织的AI转型路径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75345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文旅管理变革典型案例</dc:title>
  <dc:subject>《AI时代的文旅行业管理变革与组织转型》逐章教学课件：第11章</dc:subject>
  <dc:creator>祝刚</dc:creator>
  <cp:lastModifiedBy>祝刚</cp:lastModifiedBy>
  <cp:revision>1</cp:revision>
  <dcterms:created xsi:type="dcterms:W3CDTF">2026-08-03T17:23:44Z</dcterms:created>
  <dcterms:modified xsi:type="dcterms:W3CDTF">2026-08-03T17:23:44Z</dcterms:modified>
</cp:coreProperties>
</file>