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文旅人才培养体系的重构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10023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2026年，教育部公布年度普通高等学校本科专业备案和审批结果，数字文旅专业首次获批设立。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2407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8747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邓宁指出，这是旅游管理大类十余年来首次新增本科专业，标志着文旅人才培养体系进入重要迭代期。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60750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924151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与此同时，成都信息工程大学成立智慧文旅学院，武汉软件工程职业学院召开数智文旅专业群人才培养方案论证会，泰州市文旅集团实施"多维赋…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年，教育部公布年度普通高等学校本科专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邓宁指出，这是旅游管理大类十余年来首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与此同时，成都信息工程大学成立智慧文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理解AI时代文旅人才需求的结构性变化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了解高校文旅专业教育的改革方向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掌握企业内部文旅人才培养的新模式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学会设计"AI+文旅"人才培养方案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理解AI时代文旅人才需求的结构性变化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了解高校文旅专业教育的改革方向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掌握企业内部文旅人才培养的新模式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学会设计"AI+文旅"人才培养方案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课程体系重构——新增AI基础、数据分析、GEO优化、智能管理等课程，传统课程中融入AI应用模块。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教学模式创新——AI辅助教学（AI生成个性化学习方案）、虚拟仿真实训（VR/AR模拟景区管理场景）、校企联合培养（企业导师进课堂…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师资能力升级——教师AI素养培训、行业AI专家引进、"双师型"教师培养（既懂教学又懂AI应用）。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课程体系重构——新增AI基础、数据分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教学模式创新——AI辅助教学（AI生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师资能力升级——教师AI素养培训、行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本节核心问题是：如何把“高校文旅专业教育的改革”转化为可执行的文旅创业行动。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本节核心问题是：如何把“高校文旅专业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课程体系重构——新增AI基础、数据分析、GEO优化、智能管理等课程，传统课程中融入AI应用模块。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教学模式创新——AI辅助教学（AI生成个性化学习方案）、虚拟仿真实训（VR/AR模拟景区管理场景）、校企联合培养（企业导师进课堂…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课程体系重构——新增AI基础、数据分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教学模式创新——AI辅助教学（AI生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师资能力升级——教师AI素养培训、行业AI专家引进、"双师型"教师培养（既懂教学又懂AI应用）。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本节核心问题是：如何把“高校文旅专业教育的改革”转化为可执行的文旅创业行动。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师资能力升级——教师AI素养培训、行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本节核心问题是：如何把“高校文旅专业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泰州市文旅集团的"多维赋能"实践提供了企业AI人才培养的参考：分层分类精准施训——按管理层（AI战略思维）、技术层（AI工具深度…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"师带徒+AI教练"——传统师徒制传承经验，AI教练辅助技能训练；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以赛促学——举办AI创新应用大赛，激发员工学习和应用AI的动力；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泰州市文旅集团的"多维赋能"实践提供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"师带徒+AI教练"——传统师徒制传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以赛促学——举办AI创新应用大赛，激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实战练兵——在真实业务场景中应用AI，边做边学。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本节核心问题是：如何把“企业内部人才培养新模式”转化为可执行的文旅创业行动。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实战练兵——在真实业务场景中应用AI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本节核心问题是：如何把“企业内部人才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泰州市文旅集团的"多维赋能"实践提供了企业AI人才培养的参考：分层分类精准施训——按管理层（AI战略思维）、技术层（AI工具深度…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泰州市文旅集团的"多维赋能"实践提供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"师带徒+AI教练"——传统师徒制传承经验，AI教练辅助技能训练；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以赛促学——举办AI创新应用大赛，激发员工学习和应用AI的动力；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实战练兵——在真实业务场景中应用AI，边做边学。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"师带徒+AI教练"——传统师徒制传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以赛促学——举办AI创新应用大赛，激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实战练兵——在真实业务场景中应用AI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本节核心问题是：如何把“企业内部人才培养新模式”转化为可执行的文旅创业行动。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本节核心问题是：如何把“企业内部人才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核心能力维度：文旅业务能力——理解文旅行业特性和业务逻辑，这是"根基"；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AI技术能力——掌握AI工具使用和基本原理，这是"新技能"；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数据分析能力——能够基于数据做出判断和决策，这是"新素养"；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核心能力维度：文旅业务能力——理解文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AI技术能力——掌握AI工具使用和基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数据分析能力——能够基于数据做出判断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创新设计能力——能够用AI创新文旅产品和服务，这是"新价值"；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变革适应能力——能够持续学习和适应技术变化，这是"新常态"。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本节核心问题是：如何把“"AI+文旅"复合型人才能力模型”转化为可执行的文旅创业行动。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创新设计能力——能够用AI创新文旅产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变革适应能力——能够持续学习和适应技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本节核心问题是：如何把“"AI+文旅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核心能力维度：文旅业务能力——理解文旅行业特性和业务逻辑，这是"根基"；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AI技术能力——掌握AI工具使用和基本原理，这是"新技能"；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数据分析能力——能够基于数据做出判断和决策，这是"新素养"；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核心能力维度：文旅业务能力——理解文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AI技术能力——掌握AI工具使用和基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数据分析能力——能够基于数据做出判断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校企共建AI实验室——让学生在真实场景中应用AI技术解决文旅问题。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企业导师进课堂——行业AI专家参与课程设计和教学。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学生项目进企业——学生的AI文旅项目在企业实际落地，产生真实价值。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校企共建AI实验室——让学生在真实场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企业导师进课堂——行业AI专家参与课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学生项目进企业——学生的AI文旅项目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"订单式"培养——企业提出AI人才需求规格，学校定向培养，毕业即就业。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本节核心问题是：如何把“产教融合新路径”转化为可执行的文旅创业行动。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"订单式"培养——企业提出AI人才需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本节核心问题是：如何把“产教融合新路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校企共建AI实验室——让学生在真实场景中应用AI技术解决文旅问题。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校企共建AI实验室——让学生在真实场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企业导师进课堂——行业AI专家参与课程设计和教学。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学生项目进企业——学生的AI文旅项目在企业实际落地，产生真实价值。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"订单式"培养——企业提出AI人才需求规格，学校定向培养，毕业即就业。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企业导师进课堂——行业AI专家参与课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学生项目进企业——学生的AI文旅项目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"订单式"培养——企业提出AI人才需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设计一个"AI+文旅"复合型人才的能力评估标准。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为安顺学院数字文旅专业设计AI相关课程体系。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策划一场文旅企业AI创新应用大赛的方案。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设计一个"AI+文旅"复合型人才的能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为安顺学院数字文旅专业设计AI相关课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策划一场文旅企业AI创新应用大赛的方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设计一个"AI+文旅"复合型人才的能力评估标准。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为安顺学院数字文旅专业设计AI相关课程体系。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设计一个"AI+文旅"复合型人才的能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为安顺学院数字文旅专业设计AI相关课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策划一场文旅企业AI创新应用大赛的方案。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策划一场文旅企业AI创新应用大赛的方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围绕“文旅人才培养体系的重构”选择一个真实案例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围绕“文旅人才培养体系的重构”选择一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高校文旅专业教育的改革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企业内部人才培养新模式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"AI+文旅"复合型人才能力模型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产教融合新路径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文旅人才培养体系的重构</dc:title>
  <dc:subject>《AI时代的文旅行业管理变革与组织转型》逐章教学课件：第10章</dc:subject>
  <dc:creator>祝刚</dc:creator>
  <cp:lastModifiedBy>祝刚</cp:lastModifiedBy>
  <cp:revision>1</cp:revision>
  <dcterms:created xsi:type="dcterms:W3CDTF">2026-08-03T17:21:51Z</dcterms:created>
  <dcterms:modified xsi:type="dcterms:W3CDTF">2026-08-03T17:21:51Z</dcterms:modified>
</cp:coreProperties>
</file>