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文旅公共管理的智能化转型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2026年，某省文旅厅上线了AI赋能的智慧文旅监管平台。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平台接入了全省200+景区的实时客流数据、5000+酒店的入住数据、主要OTA的舆情数据。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AI引擎实时分析这些数据：当某景区客流接近承载上限时，自动预警并推送分流建议；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年，某省文旅厅上线了AI赋能的智慧文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平台接入了全省200+景区的实时客流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AI引擎实时分析这些数据：当某景区客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理解文旅公共管理智能化的政策背景和趋势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掌握智慧文旅管理平台的架构与功能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了解AI在旅游安全、市场监管和公共服务中的应用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分析文旅公共管理智能化的挑战与对策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理解文旅公共管理智能化的政策背景和趋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掌握智慧文旅管理平台的架构与功能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了解AI在旅游安全、市场监管和公共服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分析文旅公共管理智能化的挑战与对策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2026年，江苏出台"人工智能+文旅"行动方案，河南推动AI在文旅管理中的深度应用，各地文旅主管部门加速智能化转型。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政策驱动的核心方向：智慧监管——AI辅助旅游市场秩序监测和执法；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智慧服务——AI提供公共旅游信息服务和投诉处理；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年，江苏出台"人工智能+文旅"行动方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政策驱动的核心方向：智慧监管——AI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智慧服务——AI提供公共旅游信息服务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智慧应急——AI预测和应对旅游安全事件；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智慧决策——AI辅助文旅产业政策制定和效果评估。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本节核心问题是：如何把“文旅公共管理智能化的政策驱动”转化为可执行的文旅创业行动。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智慧应急——AI预测和应对旅游安全事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智慧决策——AI辅助文旅产业政策制定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本节核心问题是：如何把“文旅公共管理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2026年，江苏出台"人工智能+文旅"行动方案，河南推动AI在文旅管理中的深度应用，各地文旅主管部门加速智能化转型。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政策驱动的核心方向：智慧监管——AI辅助旅游市场秩序监测和执法；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智慧服务——AI提供公共旅游信息服务和投诉处理；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年，江苏出台"人工智能+文旅"行动方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政策驱动的核心方向：智慧监管——AI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智慧服务——AI提供公共旅游信息服务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智慧应急——AI预测和应对旅游安全事件；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智慧决策——AI辅助文旅产业政策制定和效果评估。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本节核心问题是：如何把“文旅公共管理智能化的政策驱动”转化为可执行的文旅创业行动。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智慧应急——AI预测和应对旅游安全事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智慧决策——AI辅助文旅产业政策制定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本节核心问题是：如何把“文旅公共管理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核心模块：数据汇聚中心——整合景区、交通、住宿、气象等多源数据，打破部门数据壁垒；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AI分析中心——客流预测、舆情监测、安全预警、产业分析；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业务协同中心——跨部门联合执法、应急指挥、资源调度；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核心模块：数据汇聚中心——整合景区、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AI分析中心——客流预测、舆情监测、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业务协同中心——跨部门联合执法、应急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公共服务门户——面向游客的统一信息服务和投诉入口。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本节核心问题是：如何把“智慧文旅管理平台”转化为可执行的文旅创业行动。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公共服务门户——面向游客的统一信息服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本节核心问题是：如何把“智慧文旅管理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核心模块：数据汇聚中心——整合景区、交通、住宿、气象等多源数据，打破部门数据壁垒；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核心模块：数据汇聚中心——整合景区、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AI分析中心——客流预测、舆情监测、安全预警、产业分析；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业务协同中心——跨部门联合执法、应急指挥、资源调度；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公共服务门户——面向游客的统一信息服务和投诉入口。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AI分析中心——客流预测、舆情监测、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业务协同中心——跨部门联合执法、应急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公共服务门户——面向游客的统一信息服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本节核心问题是：如何把“智慧文旅管理平台”转化为可执行的文旅创业行动。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本节核心问题是：如何把“智慧文旅管理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客流预测与预警——AI预测未来72小时的客流趋势，超限自动预警并推送限流建议。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智能视频监控——AI实时分析监控画面，自动识别拥挤、摔倒、火情等异常事件。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应急指挥调度——突发事件发生时，AI自动生成应急方案并调度周边资源。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客流预测与预警——AI预测未来72小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智能视频监控——AI实时分析监控画面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应急指挥调度——突发事件发生时，AI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舆情监测——AI实时监测社交媒体上的旅游安全相关舆情，自动分级预警。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本节核心问题是：如何把“AI在旅游安全与应急管理中的应用”转化为可执行的文旅创业行动。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舆情监测——AI实时监测社交媒体上的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本节核心问题是：如何把“AI在旅游安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客流预测与预警——AI预测未来72小时的客流趋势，超限自动预警并推送限流建议。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客流预测与预警——AI预测未来72小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智能视频监控——AI实时分析监控画面，自动识别拥挤、摔倒、火情等异常事件。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应急指挥调度——突发事件发生时，AI自动生成应急方案并调度周边资源。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舆情监测——AI实时监测社交媒体上的旅游安全相关舆情，自动分级预警。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智能视频监控——AI实时分析监控画面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应急指挥调度——突发事件发生时，AI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舆情监测——AI实时监测社交媒体上的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数据孤岛——不同部门数据不互通。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对策：建立文旅大数据共享机制，明确数据权责和标准。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技术依赖——过度依赖AI可能导致应急判断能力退化。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数据孤岛——不同部门数据不互通。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对策：建立文旅大数据共享机制，明确数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技术依赖——过度依赖AI可能导致应急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对策：人机协同，AI辅助而非替代。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隐私保护——AI监测涉及游客隐私。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对策：数据脱敏、用途限定、合规审查。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对策：人机协同，AI辅助而非替代。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隐私保护——AI监测涉及游客隐私。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对策：数据脱敏、用途限定、合规审查。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本节核心问题是：如何把“挑战与对策”转化为可执行的文旅创业行动。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本节核心问题是：如何把“挑战与对策”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数据孤岛——不同部门数据不互通。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对策：建立文旅大数据共享机制，明确数据权责和标准。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数据孤岛——不同部门数据不互通。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对策：建立文旅大数据共享机制，明确数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为安顺市设计一个智慧文旅管理平台的功能架构。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分析AI在旅游安全应急管理中的优势和局限。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讨论：公共管理的AI化如何平衡效率提升与隐私保护？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为安顺市设计一个智慧文旅管理平台的功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分析AI在旅游安全应急管理中的优势和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讨论：公共管理的AI化如何平衡效率提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为安顺市设计一个智慧文旅管理平台的功能架构。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分析AI在旅游安全应急管理中的优势和局限。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为安顺市设计一个智慧文旅管理平台的功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分析AI在旅游安全应急管理中的优势和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讨论：公共管理的AI化如何平衡效率提升与隐私保护？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讨论：公共管理的AI化如何平衡效率提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围绕“文旅公共管理的智能化转型”选择一个真实案例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围绕“文旅公共管理的智能化转型”选择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文旅公共管理智能化的政策驱动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智慧文旅管理平台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AI在旅游安全与应急管理中的应用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挑战与对策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文旅公共管理的智能化转型</dc:title>
  <dc:subject>《AI时代的文旅行业管理变革与组织转型》逐章教学课件：第9章</dc:subject>
  <dc:creator>祝刚</dc:creator>
  <cp:lastModifiedBy>祝刚</cp:lastModifiedBy>
  <cp:revision>1</cp:revision>
  <dcterms:created xsi:type="dcterms:W3CDTF">2026-08-03T17:19:58Z</dcterms:created>
  <dcterms:modified xsi:type="dcterms:W3CDTF">2026-08-03T17:19:58Z</dcterms:modified>
</cp:coreProperties>
</file>