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文旅企业的AI战略规划与落地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8077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2026年初，某省级文旅集团启动AI战略规划。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158579"/>
            <a:ext cx="28319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21980"/>
            <a:ext cx="268147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董事长问了三个问题：第一，AI能帮我们省多少钱？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第二，AI能帮我们多赚多少钱？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年初，某省级文旅集团启动AI战略规划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董事长问了三个问题：第一，AI能帮我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第二，AI能帮我们多赚多少钱？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掌握文旅企业AI战略规划的框架与方法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了解AI战略从规划到落地的完整路径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学会AI项目的投资回报评估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能够识别AI战略实施中的常见陷阱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掌握文旅企业AI战略规划的框架与方法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了解AI战略从规划到落地的完整路径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学会AI项目的投资回报评估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能够识别AI战略实施中的常见陷阱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AI成熟度自评——当前组织的AI能力处于什么水平（从"未开始"到"AI原生"五级）；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业务痛点识别——哪些业务环节最需要AI赋能；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数据资产盘点——组织拥有哪些数据，质量如何，是否具备AI应用的基础。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AI成熟度自评——当前组织的AI能力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业务痛点识别——哪些业务环节最需要A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数据资产盘点——组织拥有哪些数据，质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效率目标——通过AI降低成本、提升效率的量化目标（如"人力成本降低20%"）；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增长目标——通过AI创造新收入、新产品的量化目标（如"AI推荐带来的营收增长15%"）；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能力目标——组织AI能力建设的目标（如"全员AI素养培训覆盖率100%"）。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效率目标——通过AI降低成本、提升效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增长目标——通过AI创造新收入、新产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能力目标——组织AI能力建设的目标（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阶段三：制定路线图。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短期（0-6个月）——速赢项目，选择1-2个高价值、低难度的AI项目快速见效（如AI客服、AI排班）；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中期（6-18个月）——系统建设，建设AI中台，推进核心流程AI化；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阶段三：制定路线图。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短期（0-6个月）——速赢项目，选择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中期（6-18个月）——系统建设，建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长期（18-36个月）——全面转型，实现AI原生组织。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本节核心问题是：如何把“AI战略规划的框架”转化为可执行的文旅创业行动。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长期（18-36个月）——全面转型，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本节核心问题是：如何把“AI战略规划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AI成熟度自评——当前组织的AI能力处于什么水平（从"未开始"到"AI原生"五级）；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AI成熟度自评——当前组织的AI能力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业务痛点识别——哪些业务环节最需要AI赋能；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数据资产盘点——组织拥有哪些数据，质量如何，是否具备AI应用的基础。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效率目标——通过AI降低成本、提升效率的量化目标（如"人力成本降低20%"）；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业务痛点识别——哪些业务环节最需要A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数据资产盘点——组织拥有哪些数据，质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效率目标——通过AI降低成本、提升效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AI项目的ROI评估应涵盖三个层次：直接效益——人力成本节省、采购成本优化、能耗降低等可量化的财务收益；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间接效益——决策质量提升、客户满意度提升、品牌价值提升等难以直接量化但真实存在的收益；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战略效益——竞争壁垒建立、新业务孵化、组织能力升级等长期战略价值。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AI项目的ROI评估应涵盖三个层次：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间接效益——决策质量提升、客户满意度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战略效益——竞争壁垒建立、新业务孵化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本节核心问题是：如何把“AI项目的ROI评估”转化为可执行的文旅创业行动。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本节核心问题是：如何把“AI项目的R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AI项目的ROI评估应涵盖三个层次：直接效益——人力成本节省、采购成本优化、能耗降低等可量化的财务收益；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间接效益——决策质量提升、客户满意度提升、品牌价值提升等难以直接量化但真实存在的收益；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AI项目的ROI评估应涵盖三个层次：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间接效益——决策质量提升、客户满意度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战略效益——竞争壁垒建立、新业务孵化、组织能力升级等长期战略价值。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本节核心问题是：如何把“AI项目的ROI评估”转化为可执行的文旅创业行动。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战略效益——竞争壁垒建立、新业务孵化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本节核心问题是：如何把“AI项目的R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陷阱一：技术驱动而非业务驱动。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"我们有最好的AI技术"——但业务不需要。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对策：从业务痛点出发选择AI项目，而非从技术能力出发。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陷阱一：技术驱动而非业务驱动。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"我们有最好的AI技术"——但业务不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对策：从业务痛点出发选择AI项目，而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"一步到位建设完整的AI中台"——18个月后还没上线。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对策：MVP先行，快速验证，小步快跑。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陷阱三：忽视数据基础。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"一步到位建设完整的AI中台"——1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对策：MVP先行，快速验证，小步快跑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陷阱三：忽视数据基础。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"AI很聪明"——但组织的数据质量差、格式乱、分散在不同系统。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对策：AI项目启动前先做数据治理。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陷阱四：忽视人的因素。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"AI很聪明"——但组织的数据质量差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对策：AI项目启动前先做数据治理。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陷阱四：忽视人的因素。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"系统已经上线了"——但员工不知道怎么用、不愿用、不敢用。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对策：技术上线、培训上岗、文化转变三同步。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陷阱五：一次性投入后断粮。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"系统已经上线了"——但员工不知道怎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对策：技术上线、培训上岗、文化转变三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陷阱五：一次性投入后断粮。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"项目做完了"——但AI需要持续的数据喂养、模型优化和迭代升级。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对策：建立AI持续运营的预算和机制。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本节核心问题是：如何把“AI落地的常见陷阱与对策”转化为可执行的文旅创业行动。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"项目做完了"——但AI需要持续的数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对策：建立AI持续运营的预算和机制。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本节核心问题是：如何把“AI落地的常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为安顺天龙屯堡景区制定一份AI战略路线图。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评估一个AI客服项目的ROI（假设年咨询量10万次）。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分析一个你熟悉的文旅组织，识别其AI落地可能遇到的陷阱。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为安顺天龙屯堡景区制定一份AI战略路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评估一个AI客服项目的ROI（假设年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分析一个你熟悉的文旅组织，识别其AI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为安顺天龙屯堡景区制定一份AI战略路线图。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评估一个AI客服项目的ROI（假设年咨询量10万次）。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为安顺天龙屯堡景区制定一份AI战略路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评估一个AI客服项目的ROI（假设年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分析一个你熟悉的文旅组织，识别其AI落地可能遇到的陷阱。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分析一个你熟悉的文旅组织，识别其AI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围绕“文旅企业的AI战略规划与落地”选择一个真实案例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围绕“文旅企业的AI战略规划与落地”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AI战略规划的框架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AI项目的ROI评估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AI落地的常见陷阱与对策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文旅企业的AI战略规划与落地</dc:title>
  <dc:subject>《AI时代的文旅行业管理变革与组织转型》逐章教学课件：第8章</dc:subject>
  <dc:creator>祝刚</dc:creator>
  <cp:lastModifiedBy>祝刚</cp:lastModifiedBy>
  <cp:revision>1</cp:revision>
  <dcterms:created xsi:type="dcterms:W3CDTF">2026-08-03T17:18:17Z</dcterms:created>
  <dcterms:modified xsi:type="dcterms:W3CDTF">2026-08-03T17:18:17Z</dcterms:modified>
</cp:coreProperties>
</file>