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组织文化与变革领导力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389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安顺两家4A景区同时引入了AI客服系统。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04393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067794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A景区管理层向员工传达："AI会替代你们的重复性工作，你们需要学会和AI合作，否则会被淘汰。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541068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04468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"结果：员工抵触情绪强烈，有人故意给AI"喂"错误信息，AI客服上线三个月效果不达预期。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安顺两家4A景区同时引入了AI客服系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A景区管理层向员工传达："AI会替代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"结果：员工抵触情绪强烈，有人故意给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理解组织文化在AI转型中的关键作用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掌握变革领导力的核心要素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了解AI时代文旅组织的文化转型方向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学会识别和克服变革阻力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理解组织文化在AI转型中的关键作用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掌握变革领导力的核心要素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了解AI时代文旅组织的文化转型方向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学会识别和克服变革阻力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组织文化在AI转型中的作用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变革领导力的核心要素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AI时代的文旅组织文化转型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变革阻力的识别与克服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组织文化在AI转型中的作用｜核心概念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组织文化是"我们这里做事的方式"——不成文的规则、共享的信念、默认的行为模式。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AI转型本质上是"做事方式"的根本性改变，必然与既有文化产生冲突。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常见的文化障碍包括：恐惧文化——"AI会抢我的饭碗"导致抵触和暗中破坏；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组织文化是"我们这里做事的方式"——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AI转型本质上是"做事方式"的根本性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常见的文化障碍包括：恐惧文化——"A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组织文化在AI转型中的作用｜关键要素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经验文化——"我做了20年，我的经验比AI的数据准"导致拒绝数据驱动决策；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部门墙文化——"这是我们部门的数据，凭什么共享给AI中台"导致数据孤岛；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责备文化——"出了问题谁负责？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经验文化——"我做了20年，我的经验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部门墙文化——"这是我们部门的数据，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责备文化——"出了问题谁负责？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组织文化在AI转型中的作用｜机制拆解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"导致无人敢做决策。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本节核心问题是：如何把“组织文化在AI转型中的作用”转化为可执行的文旅创业行动。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"导致无人敢做决策。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本节核心问题是：如何把“组织文化在A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组织文化在AI转型中的作用｜方法路径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组织文化在AI转型中的作用｜工具与数据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组织文化在AI转型中的作用｜场景应用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组织文化是"我们这里做事的方式"——不成文的规则、共享的信念、默认的行为模式。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组织文化是"我们这里做事的方式"——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组织文化在AI转型中的作用｜风险与复盘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AI转型本质上是"做事方式"的根本性改变，必然与既有文化产生冲突。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常见的文化障碍包括：恐惧文化——"AI会抢我的饭碗"导致抵触和暗中破坏；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经验文化——"我做了20年，我的经验比AI的数据准"导致拒绝数据驱动决策；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AI转型本质上是"做事方式"的根本性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常见的文化障碍包括：恐惧文化——"A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经验文化——"我做了20年，我的经验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变革领导力的核心要素｜核心概念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能够描绘清晰、有吸引力的AI转型愿景——不是"我们要用AI"，而是"AI将让我们从繁琐的重复工作中解放出来，做真正有创造力的工作"。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理解员工的恐惧和焦虑，给予安全感和支持——"转型过程中不会有人因为AI而失业，但每个人的工作内容会发生变化，我们会为每个人提供培…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在变革遇到阻力时坚持方向，敢于做出艰难决策。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能够描绘清晰、有吸引力的AI转型愿景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理解员工的恐惧和焦虑，给予安全感和支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在变革遇到阻力时坚持方向，敢于做出艰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变革领导力的核心要素｜关键要素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领导者自身也要学习和使用AI，以身作则。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一个自己不用AI的领导要求员工"拥抱AI"，没有任何说服力。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本节核心问题是：如何把“变革领导力的核心要素”转化为可执行的文旅创业行动。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领导者自身也要学习和使用AI，以身作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一个自己不用AI的领导要求员工"拥抱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本节核心问题是：如何把“变革领导力的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变革领导力的核心要素｜机制拆解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变革领导力的核心要素｜方法路径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变革领导力的核心要素｜工具与数据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变革领导力的核心要素｜场景应用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能够描绘清晰、有吸引力的AI转型愿景——不是"我们要用AI"，而是"AI将让我们从繁琐的重复工作中解放出来，做真正有创造力的工作"。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理解员工的恐惧和焦虑，给予安全感和支持——"转型过程中不会有人因为AI而失业，但每个人的工作内容会发生变化，我们会为每个人提供培…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在变革遇到阻力时坚持方向，敢于做出艰难决策。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能够描绘清晰、有吸引力的AI转型愿景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理解员工的恐惧和焦虑，给予安全感和支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在变革遇到阻力时坚持方向，敢于做出艰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变革领导力的核心要素｜风险与复盘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领导者自身也要学习和使用AI，以身作则。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一个自己不用AI的领导要求员工"拥抱AI"，没有任何说服力。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本节核心问题是：如何把“变革领导力的核心要素”转化为可执行的文旅创业行动。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领导者自身也要学习和使用AI，以身作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一个自己不用AI的领导要求员工"拥抱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本节核心问题是：如何把“变革领导力的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AI时代的文旅组织文化转型｜核心概念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从"管控文化"到"赋能文化"。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AI替代管控功能后，组织需要从"管住人"转向"激发人"——给予员工更大的自主权，用数据和结果而非过程和考勤来衡量绩效。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从"经验文化"到"数据+经验文化"。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从"管控文化"到"赋能文化"。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AI替代管控功能后，组织需要从"管住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从"经验文化"到"数据+经验文化"。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AI时代的文旅组织文化转型｜关键要素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不是抛弃经验，而是用数据验证和增强经验。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鼓励"有数据支撑的直觉"。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从"部门墙文化"到"开放协作文化"。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不是抛弃经验，而是用数据验证和增强经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鼓励"有数据支撑的直觉"。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从"部门墙文化"到"开放协作文化"。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AI时代的文旅组织文化转型｜机制拆解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AI中台需要跨部门的数据和协作。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打破部门墙不仅是技术问题，更是文化问题。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从"零错误文化"到"快速试错文化"。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AI中台需要跨部门的数据和协作。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打破部门墙不仅是技术问题，更是文化问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从"零错误文化"到"快速试错文化"。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AI时代的文旅组织文化转型｜方法路径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AI时代变化太快，"想清楚再做"往往"做出来已经过时"。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鼓励"小步试错、快速迭代"。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本节核心问题是：如何把“AI时代的文旅组织文化转型”转化为可执行的文旅创业行动。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AI时代变化太快，"想清楚再做"往往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鼓励"小步试错、快速迭代"。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本节核心问题是：如何把“AI时代的文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AI时代的文旅组织文化转型｜工具与数据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AI时代的文旅组织文化转型｜场景应用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变革阻力的识别与克服｜核心概念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变革阻力的来源：利益受损（我的岗位会被AI取代）、能力焦虑（我学不会AI工具）、信任缺失（管理层说的"转型"是不是裁员的借口）、…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克服策略：针对利益受损——明确承诺"不因AI裁员"，提供转岗培训；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针对能力焦虑——提供系统的AI培训，设置"AI辅导员"一对一帮助；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变革阻力的来源：利益受损（我的岗位会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克服策略：针对利益受损——明确承诺"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针对能力焦虑——提供系统的AI培训，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变革阻力的识别与克服｜关键要素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针对信任缺失——透明沟通转型进展，兑现承诺；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针对惯性惰性——树立转型标杆，用成功案例激发改变意愿。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本节核心问题是：如何把“变革阻力的识别与克服”转化为可执行的文旅创业行动。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针对信任缺失——透明沟通转型进展，兑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针对惯性惰性——树立转型标杆，用成功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本节核心问题是：如何把“变革阻力的识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变革阻力的识别与克服｜机制拆解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变革阻力的识别与克服｜方法路径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变革阻力的识别与克服｜工具与数据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变革阻力的识别与克服｜场景应用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变革阻力的来源：利益受损（我的岗位会被AI取代）、能力焦虑（我学不会AI工具）、信任缺失（管理层说的"转型"是不是裁员的借口）、…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克服策略：针对利益受损——明确承诺"不因AI裁员"，提供转岗培训；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针对能力焦虑——提供系统的AI培训，设置"AI辅导员"一对一帮助；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变革阻力的来源：利益受损（我的岗位会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克服策略：针对利益受损——明确承诺"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针对能力焦虑——提供系统的AI培训，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评估安顺某文旅景区的组织文化，分析其AI转型的文化障碍。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为一个抗拒AI转型的文旅团队设计文化变革方案。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讨论：AI时代的文旅领导者最需要具备的三种能力是什么？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评估安顺某文旅景区的组织文化，分析其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为一个抗拒AI转型的文旅团队设计文化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讨论：AI时代的文旅领导者最需要具备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评估安顺某文旅景区的组织文化，分析其AI转型的文化障碍。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为一个抗拒AI转型的文旅团队设计文化变革方案。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评估安顺某文旅景区的组织文化，分析其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为一个抗拒AI转型的文旅团队设计文化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讨论：AI时代的文旅领导者最需要具备的三种能力是什么？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讨论：AI时代的文旅领导者最需要具备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组织文化在AI转型中的作用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变革领导力的核心要素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AI时代的文旅组织文化转型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变革阻力的识别与克服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围绕“组织文化与变革领导力”选择一个真实案例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围绕“组织文化与变革领导力”选择一个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组织文化在AI转型中的作用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变革领导力的核心要素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AI时代的文旅组织文化转型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变革阻力的识别与克服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组织文化与变革领导力</dc:title>
  <dc:subject>《AI时代的文旅行业管理变革与组织转型》逐章教学课件：第7章</dc:subject>
  <dc:creator>祝刚</dc:creator>
  <cp:lastModifiedBy>祝刚</cp:lastModifiedBy>
  <cp:revision>1</cp:revision>
  <dcterms:created xsi:type="dcterms:W3CDTF">2026-08-03T17:16:40Z</dcterms:created>
  <dcterms:modified xsi:type="dcterms:W3CDTF">2026-08-03T17:16:40Z</dcterms:modified>
</cp:coreProperties>
</file>