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AI驱动的流程再造与智能决策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62596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2026年，某4A级景区进行了为期三个月的"AI驱动运营"实验。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7987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4327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实验期间：AI票务系统根据实时天气、历史数据和预售情况动态调整票价和放票策略；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3136999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299267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AI排班系统根据客流预测自动安排200名员工的最优班次；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年，某4A级景区进行了为期三个月的"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实验期间：AI票务系统根据实时天气、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AI排班系统根据客流预测自动安排20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理解AI驱动流程再造的核心理念与方法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掌握文旅核心业务流程的AI优化方案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了解智能决策系统的架构与应用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学会识别和优先排序流程再造机会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理解AI驱动流程再造的核心理念与方法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掌握文旅核心业务流程的AI优化方案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了解智能决策系统的架构与应用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学会识别和优先排序流程再造机会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流程再造不是"把现有流程用AI自动化"，而是"用AI思维重新设计流程"。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核心理念包括：从"人执行流程，AI辅助"到"AI执行流程，人监督和优化"；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从"按固定流程走"到"AI根据实时情况动态调整流程"；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流程再造不是"把现有流程用AI自动化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核心理念包括：从"人执行流程，AI辅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从"按固定流程走"到"AI根据实时情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从"流程为管控而设计"到"流程为效率和体验而设计"。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本节核心问题是：如何把“AI驱动流程再造的核心理念”转化为可执行的文旅创业行动。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从"流程为管控而设计"到"流程为效率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本节核心问题是：如何把“AI驱动流程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流程再造不是"把现有流程用AI自动化"，而是"用AI思维重新设计流程"。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流程再造不是"把现有流程用AI自动化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核心理念包括：从"人执行流程，AI辅助"到"AI执行流程，人监督和优化"；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从"按固定流程走"到"AI根据实时情况动态调整流程"；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从"流程为管控而设计"到"流程为效率和体验而设计"。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核心理念包括：从"人执行流程，AI辅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从"按固定流程走"到"AI根据实时情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从"流程为管控而设计"到"流程为效率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本节核心问题是：如何把“AI驱动流程再造的核心理念”转化为可执行的文旅创业行动。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本节核心问题是：如何把“AI驱动流程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AI客服处理标准咨询和投诉→复杂问题转人工→AI分析服务数据优化FAQ和话术。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AI分析用户画像和渠道效果→自动生成投放策略→实时优化投放参数→人工审核预算和方向。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AI预测客流→自动生成排班和采购方案→实时监控运营指标→异常自动预警→人工处理复杂异常。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AI客服处理标准咨询和投诉→复杂问题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AI分析用户画像和渠道效果→自动生成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AI预测客流→自动生成排班和采购方案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AI分析市场趋势和竞品动态→生成产品概念→AI模拟测试→人工筛选和深化→小规模试点→AI评估效果→迭代优化。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本节核心问题是：如何把“文旅核心流程的AI优化”转化为可执行的文旅创业行动。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AI分析市场趋势和竞品动态→生成产品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本节核心问题是：如何把“文旅核心流程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AI客服处理标准咨询和投诉→复杂问题转人工→AI分析服务数据优化FAQ和话术。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AI客服处理标准咨询和投诉→复杂问题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AI分析用户画像和渠道效果→自动生成投放策略→实时优化投放参数→人工审核预算和方向。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AI预测客流→自动生成排班和采购方案→实时监控运营指标→异常自动预警→人工处理复杂异常。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AI分析市场趋势和竞品动态→生成产品概念→AI模拟测试→人工筛选和深化→小规模试点→AI评估效果→迭代优化。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AI分析用户画像和渠道效果→自动生成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AI预测客流→自动生成排班和采购方案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AI分析市场趋势和竞品动态→生成产品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本节核心问题是：如何把“文旅核心流程的AI优化”转化为可执行的文旅创业行动。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本节核心问题是：如何把“文旅核心流程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智能决策系统的核心架构：数据层——整合内外部多源数据（客流、营收、天气、舆情）；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分析层——AI模型分析数据，生成洞察和预测；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决策层——根据预设规则和AI建议生成决策方案；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智能决策系统的核心架构：数据层——整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分析层——AI模型分析数据，生成洞察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决策层——根据预设规则和AI建议生成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执行层——将决策自动转化为操作指令；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反馈层——监测执行效果，反馈到数据层形成闭环。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关键原则：AI做"建议"，人做"决定"——AI提供数据驱动的决策建议，但最终决定权在人；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执行层——将决策自动转化为操作指令；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反馈层——监测执行效果，反馈到数据层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关键原则：AI做"建议"，人做"决定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AI处理"已知"，人处理"未知"——AI擅长处理有历史数据的常规决策，人擅长处理前所未有的复杂决策；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透明可解释——AI的决策建议必须可解释，管理者需要知道"为什么AI建议这样做"。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本节核心问题是：如何把“智能决策系统”转化为可执行的文旅创业行动。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AI处理"已知"，人处理"未知"——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透明可解释——AI的决策建议必须可解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本节核心问题是：如何把“智能决策系统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列出组织的所有核心流程，评估每个流程的AI优化潜力（高/中/低）和业务影响（高/中/低）。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步骤二：优先级排序。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优先选择"高AI潜力+高业务影响"的流程进行再造。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列出组织的所有核心流程，评估每个流程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步骤二：优先级排序。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优先选择"高AI潜力+高业务影响"的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步骤三：流程重设计。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不是"自动化现有流程"，而是"用AI思维重新设计流程"。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在小范围试点新流程，收集数据和反馈。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步骤三：流程重设计。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不是"自动化现有流程"，而是"用AI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在小范围试点新流程，收集数据和反馈。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基于试点经验推广至全组织，固化新流程。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本节核心问题是：如何把“流程再造的实施方法”转化为可执行的文旅创业行动。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基于试点经验推广至全组织，固化新流程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本节核心问题是：如何把“流程再造的实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列出组织的所有核心流程，评估每个流程的AI优化潜力（高/中/低）和业务影响（高/中/低）。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列出组织的所有核心流程，评估每个流程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选择安顺天龙屯堡的一个核心流程，设计AI优化方案。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设计一个景区智能决策系统的架构图。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讨论：在AI决策系统中，如何划定"AI建议"和"人做决定"的边界？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选择安顺天龙屯堡的一个核心流程，设计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设计一个景区智能决策系统的架构图。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讨论：在AI决策系统中，如何划定"A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选择安顺天龙屯堡的一个核心流程，设计AI优化方案。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设计一个景区智能决策系统的架构图。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选择安顺天龙屯堡的一个核心流程，设计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设计一个景区智能决策系统的架构图。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讨论：在AI决策系统中，如何划定"AI建议"和"人做决定"的边界？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讨论：在AI决策系统中，如何划定"A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围绕“AI驱动的流程再造与智能决策”选择一个真实案例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围绕“AI驱动的流程再造与智能决策”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AI驱动流程再造的核心理念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文旅核心流程的AI优化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智能决策系统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流程再造的实施方法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AI驱动的流程再造与智能决策</dc:title>
  <dc:subject>《AI时代的文旅行业管理变革与组织转型》逐章教学课件：第6章</dc:subject>
  <dc:creator>祝刚</dc:creator>
  <cp:lastModifiedBy>祝刚</cp:lastModifiedBy>
  <cp:revision>1</cp:revision>
  <dcterms:created xsi:type="dcterms:W3CDTF">2026-08-03T17:15:03Z</dcterms:created>
  <dcterms:modified xsi:type="dcterms:W3CDTF">2026-08-03T17:15:03Z</dcterms:modified>
</cp:coreProperties>
</file>