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超级个体崛起与人才管理变革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65821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安顺本寨的"石语山居"民宿老板陈先生，一个人管理着8间客房、一个社交媒体账号、一个OTA店铺和一个私域社群。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676650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740051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他用了三款AI工具——ChatGPT写文案和回复客评、Canva AI做图片设计、AI排班工具管理保洁阿姨。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13324"/>
            <a:ext cx="3419475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276725"/>
            <a:ext cx="3280803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过去需要一个5人团队的运营工作，现在他一个人+AI全部搞定。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安顺本寨的"石语山居"民宿老板陈先生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他用了三款AI工具——ChatGPT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过去需要一个5人团队的运营工作，现在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理解"超级个体"的概念及其对文旅组织的深远影响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掌握AI时代文旅人才需求的结构性变化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了解AI辅助人力资源管理的前沿实践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学会设计文旅组织的AI化人才管理体系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理解"超级个体"的概念及其对文旅组织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掌握AI时代文旅人才需求的结构性变化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了解AI辅助人力资源管理的前沿实践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学会设计文旅组织的AI化人才管理体系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"超级个体"是指借助AI工具，个体的生产力达到或超过传统小团队的水平的个体。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核心特征：AI原生——将AI融入日常工作流，而非偶尔使用；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跨界复合——具备业务+技术+AI的复合能力；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"超级个体"是指借助AI工具，个体的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核心特征：AI原生——将AI融入日常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跨界复合——具备业务+技术+AI的复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自我驱动——不需要外部管控，能自主设定目标和路径；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价值导向——按产出价值而非工作时间衡量贡献。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对文旅组织的影响：人力需求从"数量"转向"质量"——需要的人更少，但对每个人的要求更高；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自我驱动——不需要外部管控，能自主设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价值导向——按产出价值而非工作时间衡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对文旅组织的影响：人力需求从"数量"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管理方式从"管控"转向"赋能"——超级个体不需要被管理，需要被支持；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组织边界模糊化——超级个体可能是员工，也可能是外部合作者。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本节核心问题是：如何把“超级个体：概念与影响”转化为可执行的文旅创业行动。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管理方式从"管控"转向"赋能"——超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组织边界模糊化——超级个体可能是员工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本节核心问题是：如何把“超级个体：概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"超级个体"是指借助AI工具，个体的生产力达到或超过传统小团队的水平的个体。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核心特征：AI原生——将AI融入日常工作流，而非偶尔使用；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跨界复合——具备业务+技术+AI的复合能力；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"超级个体"是指借助AI工具，个体的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核心特征：AI原生——将AI融入日常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跨界复合——具备业务+技术+AI的复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AI运营经理、数据分析师、GEO优化师、智能客服训练师、数字化产品经理、AI辅助设计师。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高端导游（深度文化讲解）、非遗传承人、创意总监、战略规划师、客户关系经理。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基础数据分析员、标准客服、传统文案、手工排班调度员、初级营销执行。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AI运营经理、数据分析师、GEO优化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高端导游（深度文化讲解）、非遗传承人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基础数据分析员、标准客服、传统文案、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本节核心问题是：如何把“AI时代文旅人才需求的结构性变化”转化为可执行的文旅创业行动。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本节核心问题是：如何把“AI时代文旅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AI运营经理、数据分析师、GEO优化师、智能客服训练师、数字化产品经理、AI辅助设计师。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高端导游（深度文化讲解）、非遗传承人、创意总监、战略规划师、客户关系经理。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AI运营经理、数据分析师、GEO优化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高端导游（深度文化讲解）、非遗传承人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基础数据分析员、标准客服、传统文案、手工排班调度员、初级营销执行。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本节核心问题是：如何把“AI时代文旅人才需求的结构性变化”转化为可执行的文旅创业行动。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基础数据分析员、标准客服、传统文案、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本节核心问题是：如何把“AI时代文旅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复星旅文的AI HR实践展示了AI在人力资源管理中的应用方向：AI简历筛选——从海量简历中智能匹配岗位需求，效率提升80%；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AI面试辅助——分析候选人的语言模式、情绪特征和胜任力匹配度；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AI培训——根据员工的能力短板自动推荐培训课程；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复星旅文的AI HR实践展示了AI在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AI面试辅助——分析候选人的语言模式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AI培训——根据员工的能力短板自动推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AI绩效分析——从多维度数据客观评估员工绩效，减少人为主观偏差。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HR的核心价值不是"替代HR"，而是"让HR从行政事务中解放出来，专注于人才战略和组织文化建设"。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本节核心问题是：如何把“AI辅助人力资源管理”转化为可执行的文旅创业行动。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AI绩效分析——从多维度数据客观评估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HR的核心价值不是"替代HR"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本节核心问题是：如何把“AI辅助人力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复星旅文的AI HR实践展示了AI在人力资源管理中的应用方向：AI简历筛选——从海量简历中智能匹配岗位需求，效率提升80%；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AI面试辅助——分析候选人的语言模式、情绪特征和胜任力匹配度；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AI培训——根据员工的能力短板自动推荐培训课程；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复星旅文的AI HR实践展示了AI在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AI面试辅助——分析候选人的语言模式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AI培训——根据员工的能力短板自动推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现有人才AI素养提升。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全员AI基础培训（AI工具使用、AI思维培养、AI伦理认知）；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岗位AI增强培训（针对不同岗位的AI应用场景进行专项培训）。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现有人才AI素养提升。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全员AI基础培训（AI工具使用、AI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岗位AI增强培训（针对不同岗位的AI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设立"AI+文旅"复合型岗位；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与高校合作定向培养数字文旅人才；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通过灵活用工吸引超级个体。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设立"AI+文旅"复合型岗位；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与高校合作定向培养数字文旅人才；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通过灵活用工吸引超级个体。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从"按岗定薪"转向"按价值定薪"；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鼓励员工成为"超级个体"并给予相应的回报；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建立"AI创新奖励"机制。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从"按岗定薪"转向"按价值定薪"；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鼓励员工成为"超级个体"并给予相应的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建立"AI创新奖励"机制。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本节核心问题是：如何把“文旅组织的人才转型策略”转化为可执行的文旅创业行动。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本节核心问题是：如何把“文旅组织的人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评估安顺天龙屯堡景区当前的人才结构，分析AI时代的优化方向。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设计一份"文旅超级个体"的能力模型。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为一家安顺文旅企业制定AI素养培训计划。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评估安顺天龙屯堡景区当前的人才结构，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设计一份"文旅超级个体"的能力模型。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为一家安顺文旅企业制定AI素养培训计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评估安顺天龙屯堡景区当前的人才结构，分析AI时代的优化方向。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设计一份"文旅超级个体"的能力模型。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评估安顺天龙屯堡景区当前的人才结构，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设计一份"文旅超级个体"的能力模型。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为一家安顺文旅企业制定AI素养培训计划。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为一家安顺文旅企业制定AI素养培训计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围绕“超级个体崛起与人才管理变革”选择一个真实案例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围绕“超级个体崛起与人才管理变革”选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超级个体：概念与影响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AI时代文旅人才需求的结构性变化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AI辅助人力资源管理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文旅组织的人才转型策略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超级个体崛起与人才管理变革</dc:title>
  <dc:subject>《AI时代的文旅行业管理变革与组织转型》逐章教学课件：第5章</dc:subject>
  <dc:creator>祝刚</dc:creator>
  <cp:lastModifiedBy>祝刚</cp:lastModifiedBy>
  <cp:revision>1</cp:revision>
  <dcterms:created xsi:type="dcterms:W3CDTF">2026-08-03T17:13:39Z</dcterms:created>
  <dcterms:modified xsi:type="dcterms:W3CDTF">2026-08-03T17:13:39Z</dcterms:modified>
</cp:coreProperties>
</file>