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文旅组织架构的扁平化与敏捷化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488728"/>
            <a:ext cx="3576063" cy="19838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安顺某文旅集团过去的一个景区推广方案需要经过：专员起草→主管审核→经理审批→总监签字→副总确认。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99557"/>
            <a:ext cx="1879699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62958"/>
            <a:ext cx="171023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5个层级，平均耗时12个工作日。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982045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045446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2026年，集团推行扁平化改革——将5级压缩为2级（项目负责人决策+AI中台数据支撑），推广方案的平均决策时间从12天缩短到2天。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安顺某文旅集团过去的一个景区推广方案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个层级，平均耗时12个工作日。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年，集团推行扁平化改革——将5级压缩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掌握文旅组织扁平化设计的原则与方法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理解敏捷管理在文旅场景中的应用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学会设计敏捷小组的运作机制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了解OKR等敏捷管理工具在文旅组织中的落地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掌握文旅组织扁平化设计的原则与方法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理解敏捷管理在文旅场景中的应用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学会设计敏捷小组的运作机制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了解OKR等敏捷管理工具在文旅组织中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13——AI时代的文旅行业的管理变革与组织转型之路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扁平化设计的原则与方法｜核心概念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原则一：管理幅度扩大。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AI接管信息汇总和基础决策后，一个管理者可以有效管理的人数从5-8人扩展到15-20人。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管理幅度扩大直接压缩了管理层级。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原则一：管理幅度扩大。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AI接管信息汇总和基础决策后，一个管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管理幅度扩大直接压缩了管理层级。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扁平化设计的原则与方法｜关键要素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原则二：中层职能重构。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传统中层管理者的两大职能——信息上传下达和任务分配监督——被AI取代。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中层管理者需要转型为"敏捷教练"或"领域专家"。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48012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原则二：中层职能重构。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传统中层管理者的两大职能——信息上传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中层管理者需要转型为"敏捷教练"或"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扁平化设计的原则与方法｜机制拆解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原则三：决策权下沉。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将决策权从高层下放到一线团队，用"数据透明+事后审计"替代"事前审批"。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方法：组织架构"瘦身"三步走。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原则三：决策权下沉。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将决策权从高层下放到一线团队，用"数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方法：组织架构"瘦身"三步走。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扁平化设计的原则与方法｜方法路径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第一步：梳理所有管理岗位，标记其核心职能的AI可替代性。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第二步：压缩管理层级，将5-6级压缩为2-3级。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第三步：重新定义保留岗位的职责——从"管控"转向"赋能"。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第一步：梳理所有管理岗位，标记其核心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第二步：压缩管理层级，将5-6级压缩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第三步：重新定义保留岗位的职责——从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扁平化设计的原则与方法｜工具与数据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本节核心问题是：如何把“扁平化设计的原则与方法”转化为可执行的文旅创业行动。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本节核心问题是：如何把“扁平化设计的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扁平化设计的原则与方法｜场景应用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敏捷管理在文旅场景中的应用｜核心概念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敏捷管理源于软件开发，核心是"小步快跑、快速迭代、持续反馈"。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在文旅场景中，敏捷管理特别适合以下场景：旅游产品开发——用"最小可行产品"思路快速推出新产品，根据市场反馈快速迭代；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活动策划——将大型活动拆分为多个"冲刺"，每个冲刺产出可验证的成果；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敏捷管理源于软件开发，核心是"小步快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在文旅场景中，敏捷管理特别适合以下场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活动策划——将大型活动拆分为多个"冲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敏捷管理在文旅场景中的应用｜关键要素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数字化转型——用敏捷方式推进数字化项目，避免"一年规划、半年开发、上线即过时"。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本节核心问题是：如何把“敏捷管理在文旅场景中的应用”转化为可执行的文旅创业行动。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数字化转型——用敏捷方式推进数字化项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本节核心问题是：如何把“敏捷管理在文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敏捷管理在文旅场景中的应用｜机制拆解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敏捷管理在文旅场景中的应用｜方法路径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敏捷管理在文旅场景中的应用｜工具与数据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敏捷管理源于软件开发，核心是"小步快跑、快速迭代、持续反馈"。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敏捷管理源于软件开发，核心是"小步快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敏捷管理在文旅场景中的应用｜场景应用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在文旅场景中，敏捷管理特别适合以下场景：旅游产品开发——用"最小可行产品"思路快速推出新产品，根据市场反馈快速迭代；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活动策划——将大型活动拆分为多个"冲刺"，每个冲刺产出可验证的成果；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数字化转型——用敏捷方式推进数字化项目，避免"一年规划、半年开发、上线即过时"。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在文旅场景中，敏捷管理特别适合以下场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活动策划——将大型活动拆分为多个"冲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数字化转型——用敏捷方式推进数字化项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敏捷小组的运作机制｜核心概念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敏捷小组的典型构成：产品负责人（1人）——决定做什么、优先级；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敏捷教练（1人）——帮助团队遵循敏捷流程；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团队成员（3-7人）——跨职能组合。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敏捷小组的典型构成：产品负责人（1人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敏捷教练（1人）——帮助团队遵循敏捷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团队成员（3-7人）——跨职能组合。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敏捷小组的运作机制｜关键要素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运作节奏：每日站会（15分钟）——同步进度和障碍；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每周迭代——完成一个可交付的增量；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每两周回顾——总结经验，改进流程。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运作节奏：每日站会（15分钟）——同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每周迭代——完成一个可交付的增量；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每两周回顾——总结经验，改进流程。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敏捷小组的运作机制｜机制拆解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本节核心问题是：如何把“敏捷小组的运作机制”转化为可执行的文旅创业行动。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本节核心问题是：如何把“敏捷小组的运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敏捷小组的运作机制｜方法路径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敏捷小组的运作机制｜工具与数据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OKR在文旅组织中的落地｜核心概念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OKR（目标与关键结果）是敏捷组织常用的目标管理工具。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文旅组织应用OKR的要点：目标要有挑战性——"成为安顺游客满意度第一的景区"而非"完成年度接待任务"；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关键结果要可量化——"NPS净推荐值从45提升到60"而非"提升服务质量"；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OKR（目标与关键结果）是敏捷组织常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文旅组织应用OKR的要点：目标要有挑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关键结果要可量化——"NPS净推荐值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OKR在文旅组织中的落地｜关键要素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透明公开——所有人的OKR对全员可见；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不与绩效考核直接挂钩——OKR是"挑战目标"，KPI是"保底指标"。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本节核心问题是：如何把“OKR在文旅组织中的落地”转化为可执行的文旅创业行动。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透明公开——所有人的OKR对全员可见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不与绩效考核直接挂钩——OKR是"挑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本节核心问题是：如何把“OKR在文旅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OKR在文旅组织中的落地｜机制拆解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OKR在文旅组织中的落地｜方法路径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OKR在文旅组织中的落地｜工具与数据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分析安顺天龙屯堡景区的组织架构，提出扁平化方案。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为一家安顺民宿设计敏捷小组的运作方案。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为安顺某文旅企业制定季度OKR。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分析安顺天龙屯堡景区的组织架构，提出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为一家安顺民宿设计敏捷小组的运作方案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为安顺某文旅企业制定季度OKR。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分析安顺天龙屯堡景区的组织架构，提出扁平化方案。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为一家安顺民宿设计敏捷小组的运作方案。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分析安顺天龙屯堡景区的组织架构，提出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为一家安顺民宿设计敏捷小组的运作方案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知识卡片：OKR与KPI对比｜核心概念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本节核心问题是：如何把“知识卡片：OKR与KPI对比”转化为可执行的文旅创业行动。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本节核心问题是：如何把“知识卡片：O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知识卡片：OKR与KPI对比｜关键要素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知识卡片：OKR与KPI对比｜机制拆解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知识卡片：OKR与KPI对比｜方法路径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本节核心问题是：如何把“知识卡片：OKR与KPI对比”转化为可执行的文旅创业行动。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本节核心问题是：如何把“知识卡片：O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知识卡片：OKR与KPI对比｜工具与数据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扁平化设计的原则与方法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敏捷管理在文旅场景中的应用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敏捷小组的运作机制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OKR在文旅组织中的落地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知识卡片：OKR与KPI对比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围绕“文旅组织架构的扁平化与敏捷化”选择一个真实案例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围绕“文旅组织架构的扁平化与敏捷化”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扁平化设计的原则与方法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敏捷管理在文旅场景中的应用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敏捷小组的运作机制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OKR在文旅组织中的落地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知识卡片：OKR与KPI对比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04 · AI时代的文旅行业管理变革与组织转型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内容依据：原书第4章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文旅组织架构的扁平化与敏捷化</dc:title>
  <dc:subject>《AI时代的文旅行业管理变革与组织转型》逐章教学课件：第4章</dc:subject>
  <dc:creator>祝刚</dc:creator>
  <cp:lastModifiedBy>祝刚</cp:lastModifiedBy>
  <cp:revision>1</cp:revision>
  <dcterms:created xsi:type="dcterms:W3CDTF">2026-08-03T17:12:03Z</dcterms:created>
  <dcterms:modified xsi:type="dcterms:W3CDTF">2026-08-03T17:12:03Z</dcterms:modified>
</cp:coreProperties>
</file>