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从科层制到AI原生组织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367433"/>
            <a:ext cx="3576063" cy="238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2025年，某省级文旅集团启动了一场大胆的"拆墙"实验——打破传统的"集团-部门-子公司"三级科层，建立以"AI中台+敏捷小组"…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875038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938439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AI中台集中了数据分析、内容生成、智能客服、营销优化等AI能力，面向全集团开放。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411712"/>
            <a:ext cx="3168997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475113"/>
            <a:ext cx="302531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各业务单元不再自建技术团队，而是从AI中台"调用"能力。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年，某省级文旅集团启动了一场大胆的"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AI中台集中了数据分析、内容生成、智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各业务单元不再自建技术团队，而是从A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理解组织形态演进的历史逻辑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掌握AI原生组织的设计原则与架构模式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了解文旅组织从科层制到AI原生的转型路径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学习组织变革管理的方法论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理解组织形态演进的历史逻辑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掌握AI原生组织的设计原则与架构模式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了解文旅组织从科层制到AI原生的转型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学习组织变革管理的方法论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组织形态的演进：从科层制到AI原生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AI原生组织的五大设计原则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文旅组织的转型路径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知识卡片：组织形态演进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组织形态的演进：从科层制到AI原生｜核心概念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工业时代需要科层制——金字塔结构、职能分工、层级管理，优势是稳定可控，劣势是僵化缓慢。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信息时代引入矩阵制——职能+项目的双重汇报，兼顾专业化与灵活性，但容易产生权力冲突。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数字时代进化到网络制——平台+自组织的网络结构，高度灵活但对文化和能力要求高。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工业时代需要科层制——金字塔结构、职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信息时代引入矩阵制——职能+项目的双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数字时代进化到网络制——平台+自组织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组织形态的演进：从科层制到AI原生｜关键要素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智能时代走向AI原生——AI中台+敏捷小组+超级个体，AI承担信息处理和标准化管理，人类聚焦于创造和判断。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本节核心问题是：如何把“组织形态的演进：从科层制到AI原生”转化为可执行的文旅创业行动。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智能时代走向AI原生——AI中台+敏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本节核心问题是：如何把“组织形态的演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组织形态的演进：从科层制到AI原生｜机制拆解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组织形态的演进：从科层制到AI原生｜方法路径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组织形态的演进：从科层制到AI原生｜工具与数据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工业时代需要科层制——金字塔结构、职能分工、层级管理，优势是稳定可控，劣势是僵化缓慢。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工业时代需要科层制——金字塔结构、职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组织形态的演进：从科层制到AI原生｜场景应用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信息时代引入矩阵制——职能+项目的双重汇报，兼顾专业化与灵活性，但容易产生权力冲突。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数字时代进化到网络制——平台+自组织的网络结构，高度灵活但对文化和能力要求高。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智能时代走向AI原生——AI中台+敏捷小组+超级个体，AI承担信息处理和标准化管理，人类聚焦于创造和判断。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信息时代引入矩阵制——职能+项目的双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数字时代进化到网络制——平台+自组织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智能时代走向AI原生——AI中台+敏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组织形态的演进：从科层制到AI原生｜风险与复盘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本节核心问题是：如何把“组织形态的演进：从科层制到AI原生”转化为可执行的文旅创业行动。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本节核心问题是：如何把“组织形态的演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AI原生组织的五大设计原则｜核心概念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原则一：AI中台化。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将AI能力集中建设为"AI中台"，各业务单元按需调用，避免重复建设。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AI中台的核心模块包括：数据中台（数据采集、清洗、分析）、智能中台（AI模型训练和调用）、内容中台（AI辅助内容生产和管理）。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原则一：AI中台化。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将AI能力集中建设为"AI中台"，各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AI中台的核心模块包括：数据中台（数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AI原生组织的五大设计原则｜关键要素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原则二：团队敏捷化。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以项目为单位组建跨职能敏捷小组，赋予小组充分的决策权。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小组的典型构成：产品负责人（决策方向）、AI助手（提供数据和分析）、业务专家（提供领域知识）、执行人员（落地实施）。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原则二：团队敏捷化。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以项目为单位组建跨职能敏捷小组，赋予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小组的典型构成：产品负责人（决策方向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AI原生组织的五大设计原则｜机制拆解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原则三：决策数据化。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管理决策基于AI提供的实时数据和分析，而非管理者的直觉和经验。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建立"数据-洞察-决策-反馈"的闭环。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原则三：决策数据化。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管理决策基于AI提供的实时数据和分析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建立"数据-洞察-决策-反馈"的闭环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AI原生组织的五大设计原则｜方法路径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原则四：人才复合化。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每个人都需要具备"业务+技术+AI"的复合能力。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传统的"我是做营销的，不懂技术"在AI时代不再成立。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原则四：人才复合化。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每个人都需要具备"业务+技术+AI"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传统的"我是做营销的，不懂技术"在A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AI原生组织的五大设计原则｜工具与数据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原则五：文化开放化。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鼓励试错和快速迭代，容忍"有数据支撑的失败"，不容忍"因循守旧的保守"。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本节核心问题是：如何把“AI原生组织的五大设计原则”转化为可执行的文旅创业行动。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原则五：文化开放化。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鼓励试错和快速迭代，容忍"有数据支撑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本节核心问题是：如何把“AI原生组织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AI原生组织的五大设计原则｜场景应用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AI原生组织的五大设计原则｜风险与复盘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文旅组织的转型路径｜核心概念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诊断期（1-2个月）。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AI冲击评估——哪些岗位和流程最容易被AI替代/增强？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组织文化评估——是否支持变革？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诊断期（1-2个月）。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AI冲击评估——哪些岗位和流程最容易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组织文化评估——是否支持变革？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文旅组织的转型路径｜关键要素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人才准备度评估——团队是否具备转型能力？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试点期（3-6个月）。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选择一个业务单元进行AI化试点；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人才准备度评估——团队是否具备转型能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试点期（3-6个月）。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选择一个业务单元进行AI化试点；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文旅组织的转型路径｜机制拆解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建设最小可行的AI中台；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组建第一个敏捷小组。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推广期（6-12个月）。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建设最小可行的AI中台；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组建第一个敏捷小组。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推广期（6-12个月）。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文旅组织的转型路径｜方法路径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基于试点经验推广至更多业务单元；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持续优化AI中台能力；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建立敏捷小组的管理和激励机制。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基于试点经验推广至更多业务单元；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持续优化AI中台能力；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建立敏捷小组的管理和激励机制。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文旅组织的转型路径｜工具与数据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固化期（12个月+）。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AI原生组织架构稳定运行；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人才结构实现"哑铃型"优化。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固化期（12个月+）。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AI原生组织架构稳定运行；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人才结构实现"哑铃型"优化。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文旅组织的转型路径｜场景应用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本节核心问题是：如何把“文旅组织的转型路径”转化为可执行的文旅创业行动。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本节核心问题是：如何把“文旅组织的转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为一家安顺文旅企业设计AI原生组织架构方案。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对比科层制与AI原生组织在决策效率上的差异。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分析"拆墙"实验成功的关键因素和潜在风险。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为一家安顺文旅企业设计AI原生组织架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对比科层制与AI原生组织在决策效率上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分析"拆墙"实验成功的关键因素和潜在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评估安顺某文旅景区的组织文化是否支持AI化转型。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评估安顺某文旅景区的组织文化是否支持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为一家安顺文旅企业设计AI原生组织架构方案。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为一家安顺文旅企业设计AI原生组织架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对比科层制与AI原生组织在决策效率上的差异。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分析"拆墙"实验成功的关键因素和潜在风险。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评估安顺某文旅景区的组织文化是否支持AI化转型。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对比科层制与AI原生组织在决策效率上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分析"拆墙"实验成功的关键因素和潜在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评估安顺某文旅景区的组织文化是否支持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知识卡片：组织形态演进｜核心概念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本节核心问题是：如何把“知识卡片：组织形态演进”转化为可执行的文旅创业行动。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知识卡片：组织形态演进｜关键要素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知识卡片：组织形态演进｜机制拆解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知识卡片：组织形态演进｜方法路径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本节核心问题是：如何把“知识卡片：组织形态演进”转化为可执行的文旅创业行动。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知识卡片：组织形态演进｜工具与数据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知识卡片：组织形态演进｜场景应用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组织形态的演进：从科层制到AI原生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AI原生组织的五大设计原则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文旅组织的转型路径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知识卡片：组织形态演进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围绕“从科层制到AI原生组织”选择一个真实案例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围绕“从科层制到AI原生组织”选择一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组织形态的演进：从科层制到AI原生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AI原生组织的五大设计原则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文旅组织的转型路径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知识卡片：组织形态演进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第3章 从科层制到AI原生组织</dc:title>
  <dc:subject>《AI时代的文旅行业管理变革与组织转型》逐章教学课件：第3章</dc:subject>
  <dc:creator>祝刚</dc:creator>
  <cp:lastModifiedBy>祝刚</cp:lastModifiedBy>
  <cp:revision>1</cp:revision>
  <dcterms:created xsi:type="dcterms:W3CDTF">2026-08-03T17:10:01Z</dcterms:created>
  <dcterms:modified xsi:type="dcterms:W3CDTF">2026-08-03T17:10:01Z</dcterms:modified>
</cp:coreProperties>
</file>