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AI对文旅组织管理的深层冲击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367433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2025年，某中型文旅集团的营销部有12人——2人做数据分析，3人做内容创作，2人做广告投放，3人做渠道管理，2人做品牌策划。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875038"/>
            <a:ext cx="1778198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938439"/>
            <a:ext cx="1606701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2026年，这个部门变成了4人。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257526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320927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AI接管了数据分析（自动化报表和洞察）、内容创作（AI生成初稿）、广告投放（AI优化策略）。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年，某中型文旅集团的营销部有12人—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年，这个部门变成了4人。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AI接管了数据分析（自动化报表和洞察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理解AI对文旅组织管理各环节的具体冲击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掌握传统文旅组织模式在AI时代的主要困境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了解AI原生组织的核心特征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分析文旅管理岗位的AI替代与增强效应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理解AI对文旅组织管理各环节的具体冲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掌握传统文旅组织模式在AI时代的主要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了解AI原生组织的核心特征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分析文旅管理岗位的AI替代与增强效应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传统文旅组织模式的四大困境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AI对管理职能的冲击矩阵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岗位替代与增强效应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AI原生组织的核心特征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知识卡片：管理岗位AI影响分类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传统文旅组织模式的四大困境｜核心概念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金字塔式管理层级导致决策链条过长——一个景区活动方案从提出到审批可能需要经过5-6个层级，耗时2-3周。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在AI实时优化、市场瞬息万变的时代，这种速度是致命的。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科层制的核心功能是"信息汇总和指令传递"，而AI可以在秒级完成这些任务。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金字塔式管理层级导致决策链条过长——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在AI实时优化、市场瞬息万变的时代，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科层制的核心功能是"信息汇总和指令传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传统文旅组织模式的四大困境｜关键要素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营销、运营、服务、后勤各自为政，数据不共享，信息不对称。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游客在OTA上看到的信息与现场体验不一致——因为营销部和运营部"各说各话"。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AI中台可以打破部门墙，但前提是组织愿意拆除这些"墙"。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营销、运营、服务、后勤各自为政，数据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游客在OTA上看到的信息与现场体验不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AI中台可以打破部门墙，但前提是组织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传统文旅组织模式的四大困境｜机制拆解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传统文旅组织的人才结构是"橄榄型"——中层执行人员最多。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AI时代需要的是"哑铃型"——顶层策略人才和底层AI操作人才，中层执行被AI压缩。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这意味着大量中层管理者面临转型压力。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传统文旅组织的人才结构是"橄榄型"—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AI时代需要的是"哑铃型"——顶层策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这意味着大量中层管理者面临转型压力。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传统文旅组织模式的四大困境｜方法路径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管理决策依赖个人经验而非数据——"我觉得旺季应该涨价"而非"数据表明涨价5%会导致客流下降8%"。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在AI可以提供精确预测的时代，经验驱动的决策模式不仅低效，而且危险。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本节核心问题是：如何把“传统文旅组织模式的四大困境”转化为可执行的文旅创业行动。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管理决策依赖个人经验而非数据——"我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在AI可以提供精确预测的时代，经验驱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本节核心问题是：如何把“传统文旅组织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传统文旅组织模式的四大困境｜工具与数据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传统文旅组织模式的四大困境｜场景应用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AI对管理职能的冲击矩阵｜核心概念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本节核心问题是：如何把“AI对管理职能的冲击矩阵”转化为可执行的文旅创业行动。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本节核心问题是：如何把“AI对管理职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AI对管理职能的冲击矩阵｜关键要素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AI对管理职能的冲击矩阵｜机制拆解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AI对管理职能的冲击矩阵｜方法路径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本节核心问题是：如何把“AI对管理职能的冲击矩阵”转化为可执行的文旅创业行动。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本节核心问题是：如何把“AI对管理职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AI对管理职能的冲击矩阵｜工具与数据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AI对管理职能的冲击矩阵｜场景应用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岗位替代与增强效应｜核心概念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AI对文旅岗位的影响分为三种类型：替代型——岗位的核心工作可以被AI高效完成，如基础数据分析、标准客服；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增强型——AI可以显著提升岗位的工作效率，但无法完全替代，如内容创作、营销策划；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不变型——AI对该岗位的影响很小，如高端客户关系维护、创意决策。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AI对文旅岗位的影响分为三种类型：替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增强型——AI可以显著提升岗位的工作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不变型——AI对该岗位的影响很小，如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岗位替代与增强效应｜关键要素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文旅管理者需要对组织中的每个岗位进行"AI影响评估"，制定差异化的应对策略——替代型岗位减少编制或转型，增强型岗位引入AI工具并…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本节核心问题是：如何把“岗位替代与增强效应”转化为可执行的文旅创业行动。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文旅管理者需要对组织中的每个岗位进行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本节核心问题是：如何把“岗位替代与增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岗位替代与增强效应｜机制拆解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岗位替代与增强效应｜方法路径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岗位替代与增强效应｜工具与数据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AI对文旅岗位的影响分为三种类型：替代型——岗位的核心工作可以被AI高效完成，如基础数据分析、标准客服；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AI对文旅岗位的影响分为三种类型：替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AI原生组织的核心特征｜核心概念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清华大学智能经济沙龙提出AI Native组织的底层逻辑：AI嵌入而非附加——AI不是"外挂工具"，而是融入组织的"神经系统"；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数据驱动而非经验驱动——决策基于实时数据而非历史经验；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扁平化而非科层化——AI替代中层管理的信息传递功能；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清华大学智能经济沙龙提出AI Nat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数据驱动而非经验驱动——决策基于实时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扁平化而非科层化——AI替代中层管理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AI原生组织的核心特征｜关键要素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人机协作而非人机替代——AI做"可标准化"的工作，人做"需要判断和温度"的工作；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持续进化而非一次性建设——AI系统随数据和反馈持续优化。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本节核心问题是：如何把“AI原生组织的核心特征”转化为可执行的文旅创业行动。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人机协作而非人机替代——AI做"可标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持续进化而非一次性建设——AI系统随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本节核心问题是：如何把“AI原生组织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AI原生组织的核心特征｜机制拆解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AI原生组织的核心特征｜方法路径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AI原生组织的核心特征｜工具与数据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绘制一个传统文旅组织的架构图，标注AI冲击最大的节点。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为一个安顺景区的人力资源结构做"AI影响评估"。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讨论：在AI时代，文旅组织的中层管理者应该如何转型？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绘制一个传统文旅组织的架构图，标注A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为一个安顺景区的人力资源结构做"AI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讨论：在AI时代，文旅组织的中层管理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对比分析"AI原生组织"与"传统科层制组织"在5个维度上的差异。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对比分析"AI原生组织"与"传统科层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绘制一个传统文旅组织的架构图，标注AI冲击最大的节点。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绘制一个传统文旅组织的架构图，标注A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知识卡片：管理岗位AI影响分类｜核心概念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本节核心问题是：如何把“知识卡片：管理岗位AI影响分类”转化为可执行的文旅创业行动。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本节核心问题是：如何把“知识卡片：管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知识卡片：管理岗位AI影响分类｜关键要素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知识卡片：管理岗位AI影响分类｜机制拆解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知识卡片：管理岗位AI影响分类｜方法路径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本节核心问题是：如何把“知识卡片：管理岗位AI影响分类”转化为可执行的文旅创业行动。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本节核心问题是：如何把“知识卡片：管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知识卡片：管理岗位AI影响分类｜工具与数据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传统文旅组织模式的四大困境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AI对管理职能的冲击矩阵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岗位替代与增强效应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AI原生组织的核心特征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知识卡片：管理岗位AI影响分类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围绕“AI对文旅组织管理的深层冲击”选择一个真实案例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围绕“AI对文旅组织管理的深层冲击”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传统文旅组织模式的四大困境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AI对管理职能的冲击矩阵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岗位替代与增强效应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AI原生组织的核心特征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知识卡片：管理岗位AI影响分类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AI对文旅组织管理的深层冲击</dc:title>
  <dc:subject>《AI时代的文旅行业管理变革与组织转型》逐章教学课件：第2章</dc:subject>
  <dc:creator>祝刚</dc:creator>
  <cp:lastModifiedBy>祝刚</cp:lastModifiedBy>
  <cp:revision>1</cp:revision>
  <dcterms:created xsi:type="dcterms:W3CDTF">2026-08-03T17:07:39Z</dcterms:created>
  <dcterms:modified xsi:type="dcterms:W3CDTF">2026-08-03T17:07:39Z</dcterms:modified>
</cp:coreProperties>
</file>