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智能经济时代的文旅新图景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8550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2026年，南京大报恩寺遗址博物馆的"智能馆长"已经上岗一年。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0278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6618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这位AI馆长能为每位游客提供一对一的讲解服务——根据游客的年龄、兴趣和提问自动调整讲解内容和深度。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在常州中华恐龙园，巨型AI恐龙花灯不仅能眨眼卖萌，还能和游客唠嗑、回答关于恐龙的各种问题。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年，南京大报恩寺遗址博物馆的"智能馆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这位AI馆长能为每位游客提供一对一的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在常州中华恐龙园，巨型AI恐龙花灯不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理解从数字经济到智能经济的历史性跨越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掌握文旅智能经济的四维重构框架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了解"人工智能+文旅"的政策与产业动态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认识智能经济对文旅管理范式的根本性影响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理解从数字经济到智能经济的历史性跨越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掌握文旅智能经济的四维重构框架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了解"人工智能+文旅"的政策与产业动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认识智能经济对文旅管理范式的根本性影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3——AI时代的文旅行业的管理变革与组织转型之路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从数字经济到智能经济｜核心概念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数字经济的遗产与局限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智能经济的本质突破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2026年《政府工作报告》首次提出"打造智能经济新形态"。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数字经济的遗产与局限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智能经济的本质突破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年《政府工作报告》首次提出"打造智能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从数字经济到智能经济｜关键要素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邓宁指出，文旅智能经济的本质是AI技术在个体创造力、组织流程、消费决策、物理服务四个维度的系统性重构——它不是数字经济的延续，而…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数字经济时代的文旅管理核心是"信息化"——把业务流程搬到线上，用系统替代手工。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智能经济时代的文旅管理核心是"智能化"——让AI参与甚至主导业务流程的决策和执行。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3——AI时代的文旅行业的管理变革与组织转型之路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从数字经济到智能经济｜机制拆解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这一跨越对文旅组织的管理范式提出了根本性挑战：管理者的角色从"指挥者"变为"AI的驾驭者"，组织架构从"为管控而设计"变为"为赋…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过去十年，文旅行业的数字化转型取得了显著成就——OTA平台整合了预订渠道，智慧景区实现了电子票务和客流监控，社交媒体成为营销主阵地。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但这些成就的本质是"工具替代"——用数字工具替代人工操作，业务流程和组织架构并未发生根本性改变。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这一跨越对文旅组织的管理范式提出了根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过去十年，文旅行业的数字化转型取得了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但这些成就的本质是"工具替代"——用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从数字经济到智能经济｜方法路径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一个典型的智慧景区，前台用了人脸识别入园，后台还是层层审批的OA流程；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营销部门用了大数据分析，决策还是靠领导的"拍脑袋"。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数字化提高了效率，但没有改变组织的DNA。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一个典型的智慧景区，前台用了人脸识别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营销部门用了大数据分析，决策还是靠领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数字化提高了效率，但没有改变组织的D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从数字经济到智能经济｜工具与数据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智能经济的突破在于"认知替代"——AI不仅替代人的"手"（操作），还开始替代人的"脑"（判断和决策）。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当AI可以分析数据、生成方案、预测趋势、优化决策时，传统的管理层级就失去了存在的必要性——中层管理者的核心功能（信息汇总和上传下…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携程数据显示，2025年AI旅行服务用户规模暴涨367%，深度AI旅行服务使用率激增270%。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智能经济的突破在于"认知替代"——A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当AI可以分析数据、生成方案、预测趋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携程数据显示，2025年AI旅行服务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从数字经济到智能经济｜场景应用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这意味着，AI不仅改变了文旅企业的管理方式，也改变了消费者与文旅企业的交互方式。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本节核心问题是：如何把“从数字经济到智能经济”转化为可执行的文旅创业行动。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这意味着，AI不仅改变了文旅企业的管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本节核心问题是：如何把“从数字经济到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从数字经济到智能经济｜风险与复盘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文旅智能经济的四维重构｜核心概念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个体创造力维度：超级个体崛起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组织流程维度：从人管人到AI+人协作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消费决策维度：AI成为旅游决策中介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个体创造力维度：超级个体崛起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组织流程维度：从人管人到AI+人协作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消费决策维度：AI成为旅游决策中介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文旅智能经济的四维重构｜关键要素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物理服务维度：具身智能进入文旅场景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邓宁提出的文旅智能经济四维重构框架，为理解AI对文旅管理的全面影响提供了系统视角。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AI工具让一个人可以完成过去一个团队的工作。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物理服务维度：具身智能进入文旅场景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邓宁提出的文旅智能经济四维重构框架，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AI工具让一个人可以完成过去一个团队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文旅智能经济的四维重构｜机制拆解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一个懂AI的文旅策划师可以独立完成市场分析报告、产品设计方案、内容创作和营销投放——这些工作过去需要一个5-8人的团队。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一个会用AI的民宿老板可以同时管理预订、客服、内容营销和数据分析——过去至少需要3-4个岗位。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"超级个体"不是"一个人干所有的活"，而是"一个人+AI=一个团队"。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一个懂AI的文旅策划师可以独立完成市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一个会用AI的民宿老板可以同时管理预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"超级个体"不是"一个人干所有的活"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文旅智能经济的四维重构｜方法路径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这对文旅组织的人力资源配置产生了深远影响——需要的人更少，但对人的要求更高。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AI接管标准化、重复性的管理任务：排班——AI根据客流预测自动生成最优排班方案；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库存——AI根据历史数据和预订趋势自动计算采购量；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这对文旅组织的人力资源配置产生了深远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AI接管标准化、重复性的管理任务：排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库存——AI根据历史数据和预订趋势自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文旅智能经济的四维重构｜工具与数据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报表——AI自动生成日报、周报、月报和异常预警；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客服——AI处理80%以上的标准问题。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人类管理者从这些"管理杂务"中解放出来，聚焦于AI无法替代的工作：战略规划、创意决策、危机处理、关系维护。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报表——AI自动生成日报、周报、月报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客服——AI处理80%以上的标准问题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人类管理者从这些"管理杂务"中解放出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文旅智能经济的四维重构｜场景应用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超过67%的旅行者使用AI搜索工具进行出行决策。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品牌管理需要从"管理人的认知"拓展到"管理AI的认知"——不仅要在消费者心中建立品牌形象，还要在AI的知识体系中建立品牌可见性。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这是上一本教材《AI时代文旅产品营销》的核心主题，但它的管理含义同样深远——营销部门需要新增"GEO管理"职能，品牌管理需要引入…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超过67%的旅行者使用AI搜索工具进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品牌管理需要从"管理人的认知"拓展到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这是上一本教材《AI时代文旅产品营销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文旅智能经济的四维重构｜风险与复盘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机器人导游、智能清洁、无人配送、AI安检——具身智能（Embodied AI）正在进入文旅的物理服务场景。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这不仅是"技术升级"，更是"服务模式重构"——当基础服务由AI和机器人承担，人类员工需要转型为"体验设计师"和"情感连接者"。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本节核心问题是：如何把“文旅智能经济的四维重构”转化为可执行的文旅创业行动。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机器人导游、智能清洁、无人配送、AI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这不仅是"技术升级"，更是"服务模式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本节核心问题是：如何把“文旅智能经济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政策与产业动态｜核心概念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2026年政府工作报告首次提出"打造智能经济新形态"，标志着AI从"技术应用"上升为"经济形态"。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教育部新增数字文旅本科专业，成都信息工程大学成立智慧文旅学院。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江苏出台"人工智能+文旅"行动方案，复星旅文将AI引入HR管理，宋城演艺探索AI驱动运营优化。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年政府工作报告首次提出"打造智能经济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教育部新增数字文旅本科专业，成都信息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江苏出台"人工智能+文旅"行动方案，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政策与产业动态｜关键要素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一场从政策到产业、从教育到实践的全方位变革正在展开。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本节核心问题是：如何把“政策与产业动态”转化为可执行的文旅创业行动。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一场从政策到产业、从教育到实践的全方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本节核心问题是：如何把“政策与产业动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政策与产业动态｜机制拆解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政策与产业动态｜方法路径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政策与产业动态｜工具与数据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2026年政府工作报告首次提出"打造智能经济新形态"，标志着AI从"技术应用"上升为"经济形态"。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年政府工作报告首次提出"打造智能经济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政策与产业动态｜场景应用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教育部新增数字文旅本科专业，成都信息工程大学成立智慧文旅学院。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江苏出台"人工智能+文旅"行动方案，复星旅文将AI引入HR管理，宋城演艺探索AI驱动运营优化。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一场从政策到产业、从教育到实践的全方位变革正在展开。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教育部新增数字文旅本科专业，成都信息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江苏出台"人工智能+文旅"行动方案，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一场从政策到产业、从教育到实践的全方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对比数字经济与智能经济时代的文旅管理核心差异。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分析"智能馆长"对文旅组织的人力配置有何影响。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运用四维重构框架，分析一家安顺文旅企业正在经历的变革。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对比数字经济与智能经济时代的文旅管理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分析"智能馆长"对文旅组织的人力配置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运用四维重构框架，分析一家安顺文旅企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讨论：当AI主导消费决策时，文旅品牌管理应该如何调整？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讨论：当AI主导消费决策时，文旅品牌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对比数字经济与智能经济时代的文旅管理核心差异。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对比数字经济与智能经济时代的文旅管理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分析"智能馆长"对文旅组织的人力配置有何影响。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运用四维重构框架，分析一家安顺文旅企业正在经历的变革。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讨论：当AI主导消费决策时，文旅品牌管理应该如何调整？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分析"智能馆长"对文旅组织的人力配置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运用四维重构框架，分析一家安顺文旅企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讨论：当AI主导消费决策时，文旅品牌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知识卡片：文旅智能经济四维重构｜核心概念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本节核心问题是：如何把“知识卡片：文旅智能经济四维重构”转化为可执行的文旅创业行动。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知识卡片：文旅智能经济四维重构｜关键要素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知识卡片：文旅智能经济四维重构｜机制拆解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知识卡片：文旅智能经济四维重构｜方法路径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知识卡片：文旅智能经济四维重构｜工具与数据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本节核心问题是：如何把“知识卡片：文旅智能经济四维重构”转化为可执行的文旅创业行动。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知识卡片：文旅智能经济四维重构｜场景应用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从数字经济到智能经济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文旅智能经济的四维重构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政策与产业动态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知识卡片：文旅智能经济四维重构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围绕“智能经济时代的文旅新图景”选择一个真实案例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围绕“智能经济时代的文旅新图景”选择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从数字经济到智能经济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文旅智能经济的四维重构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政策与产业动态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知识卡片：文旅智能经济四维重构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智能经济时代的文旅新图景</dc:title>
  <dc:subject>《AI时代的文旅行业管理变革与组织转型》逐章教学课件：第1章</dc:subject>
  <dc:creator>祝刚</dc:creator>
  <cp:lastModifiedBy>祝刚</cp:lastModifiedBy>
  <cp:revision>1</cp:revision>
  <dcterms:created xsi:type="dcterms:W3CDTF">2026-08-03T17:05:44Z</dcterms:created>
  <dcterms:modified xsi:type="dcterms:W3CDTF">2026-08-03T17:05:44Z</dcterms:modified>
</cp:coreProperties>
</file>