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AI时代的文旅行业的管理变革与组织转型之路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数字文旅专业系列教材·之八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从"科层制"到"AI原生组织"——智能经济时代文旅管理的系统性重构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智能经济  ·  组织重构  ·  超级个体  ·  管理实践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全书框架总览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第1章 智能经济时代的文旅新图景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从数字经济到智能经济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第2章 AI对文旅组织管理的深层冲击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四大困境·冲击矩阵·岗位替代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第3章 从科层制到AI原生组织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五大设计原则·四阶段转型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第4章 组织架构扁平化与敏捷化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管理幅度扩大·OKR落地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全书框架总览（续）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第7章 组织文化与变革领导力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三大文化转变·Kotter八步法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第8章 文旅企业AI战略规划与落地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ROI三层次·五大陷阱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第9章 文旅公共管理智能化转型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智慧监管·应急管理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第10章 文旅人才培养体系重构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五项核心能力·产教融合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智能经济时代的文旅新图景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从数字经济到智能经济——AI重塑文旅行业底层逻辑，打开管理变革的新篇章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从数字经济到智能经济：本质突破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数字经济时代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智能经济时代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核心论断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不仅替代人的"手"（操作），还开始替代人的"脑"（判断和决策）。当AI可以分析数据、生成方案、预测趋势、优化决策时，传统的管理层级就失去了存在的必要性——中层管理者的核心功能（信息汇总和上传下达）被AI取代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91840"/>
            <a:ext cx="10698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管理核心："信息化"——业务流程线上化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管理者角色："指挥者"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组织架构："为管控而设计"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技术作用：工具替代（替代"手"）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管理核心："智能化"——AI参与甚至主导决策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管理者角色："AI的驾驭者"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组织架构："为赋能而设计"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技术作用：认知替代（替代"脑"）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文旅智能经济的四维重构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维度一：个体创造力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邓宁提出：AI技术在四个维度上对文旅行业进行系统性重构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超级个体崛起——一个人+AI=一个团队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懂AI的文旅策划师可独立完成市场分析、产品设计、内容创作和营销投放（过去需5-8人）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维度二：组织流程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从人管人到AI+人协作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AI接管排班、库存、报表、客服等标准化任务；人类聚焦战略、创意、危机、关系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维度三：消费决策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AI成为旅游决策中介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AI对文旅组织管理的深层冲击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传统科层制走向末路——AI正在从根基上动摇文旅行业的组织管理范式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传统文旅组织的四大困境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科层制困境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金字塔式管理层级，一个景区活动方案审批需经5-6级、耗时2-3周。AI可在秒级完成信息汇总和指令传递。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部门墙困境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营销、运营、服务、后勤各自为政，数据不共享——游客在OTA看到的信息与现场体验不一致。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人才结构困境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传统"橄榄型"（中层最多）→ AI时代需要"哑铃型"（顶层策略+底层AI操作）。大量中层面临转型压力。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经验依赖困境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决策依赖个人经验而非数据。AI可提供精确预测，经验驱动模式不仅低效，而且危险。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AI对管理职能的冲击矩阵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关键发现：数据分析、标准客服等职能冲击最大；战略规划和人际关系类职能依然以人为主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管理职能 | 冲击程度 | 变化方向 | 人类角色变化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数据分析与报表 | 极高 | AI完全接管 | 从"做报表"到"用洞察"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标准客户服务 | 高 | AI客服替代人工 | 从"回答问题"到"处理复杂投诉"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排班与调度 | 高 | AI优化排班 | 从"排班"到"审核和调整"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内容创作（初稿） | 高 | AI辅助+人工审核 | 从"写文案"到"定策略和调性"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人力资源管理 | 中 | AI辅助招聘和培训 | 从"筛简历"到"建文化和育人才"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战略规划 | 低 | AI提供数据支撑 | 人类主导，AI辅助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合作伙伴关系 | 极低 | 人类主导 | 不可替代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从科层制到AI原生组织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组织形态的百年演进——从金字塔到AI中台+敏捷小组，文旅组织如何实现根本性蜕变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AI原生组织的五大设计原则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AI中台化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集中建设AI能力平台，各业务单元按需调用。含数据中台、智能中台、内容中台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团队敏捷化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以项目为单位组建跨职能敏捷小组（产品负责人+AI助手+业务专家+执行人员）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决策数据化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建立"数据→洞察→决策→反馈"闭环，AI实时数据驱动管理决策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人才复合化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每个人具备"业务+技术+AI"复合能力，从专业分工走向跨界融合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文旅组织的四阶段转型路径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1-2个月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3-6个月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6-12个月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12个月+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26080"/>
            <a:ext cx="106984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AI冲击评估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组织文化评估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人才准备度评估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选择业务单元试点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建设最小可行AI中台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组建首个敏捷小组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基于试点经验推广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持续优化AI中台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建立激励机制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AI原生架构稳定运行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组织文化转型完成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人才结构哑铃型优化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文旅组织架构的扁平化与敏捷化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压缩管理层级、扩大管理幅度、决策权下沉——AI让扁平化从理想变为现实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扁平化设计三原则与"瘦身"路径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管理幅度扩大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AI接管信息汇总后，一个管理者有效管理人数从5-8人扩展到15-20人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中层职能重构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中层管理者转型为"敏捷教练"或"领域专家"，信息传递职能被AI取代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决策权下沉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用"数据透明+事后审计"替代"事前审批"，将决策权从高层下放到一线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组织架构"瘦身"三步走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敏捷管理在文旅场景中的落地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敏捷小组运作机制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OKR落地四要点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超级个体崛起与人才管理变革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一个人+AI=一个团队——从"橄榄型"到"哑铃型"，文旅人才市场的结构性重塑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超级个体：定义、特征与影响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四大特征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AI原生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将AI融入日常工作流，而非偶尔使用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跨界复合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具备业务+技术+AI的复合能力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自我驱动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不需外部管控，自主设定目标和路径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价值导向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按产出价值而非工作时间衡量贡献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AI时代人才结构变化与复星AI HR实践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人才需求结构性变化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岗位影响三类型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📌 案例：复星旅文AI HR实践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从简历筛选到绩效分析全流程AI化——AI HR覆盖率超90%，从支撑职能切入风险最小，为文旅行业AI人才管理提供标杆路径。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AI驱动的流程再造与智能决策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用AI思维重新设计文旅服务流程——从"人管人"到"AI+人协作"，实现效率质的飞跃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流程再造五步法与智能决策系统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流程再造五步法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智能决策系统设计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组织文化与变革领导力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文化是AI转型最深层的障碍——从管控到赋能、从经验到数据、从零错误到快速试错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组织文化的三大根本转变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管控 → 赋能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管理者不再"管控"员工，而是"赋能"员工——提供工具、数据、资源和决策权。信任替代监督，自组织替代命令链。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经验 → 数据+经验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决策不再单纯依赖个人经验。AI提供数据洞察，经验用来解读数据和判断AI建议的合理性。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零错误 → 快速试错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容忍"有数据支撑的失败"，不容忍"因循守旧的保守"。建立快速试错、迭代优化的组织习惯。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文化转型七步法：定义AI时代组织价值观 → 讲好转型故事 → 展示速赢成果 → 培养变革榜样 → 建立反馈机制 → 奖励创新行为 → 持续沟通强化。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变革领导力：Kotter八步法与领导者新角色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Kotter变革八步法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文旅变革领导者的四项能力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文旅企业的AI战略规划与落地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从评估现状到全面转型——AI战略不是技术项目，而是一场系统性的组织变革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AI战略规划方法论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三阶段战略规划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阶段一：评估现状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AI成熟度自评 · 业务痛点识别 · 数据资产盘点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阶段二：设定目标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效率目标（人力成本降20%）· 增长目标（AI推荐增收15%）· 能力目标（全员AI培训100%）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阶段三：制定路线图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短期(0-6月)速赢 · 中期(6-18月)系统建设 · 长期(18-36月)全面转型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AI项目ROI评估三层次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AI落地的五大常见陷阱与对策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技术驱动而非业务驱动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"我们有最好的AI技术"——但业务不需要。对策：从业务痛点出发选择AI项目。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贪大求全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一步到位建设完整AI中台——18个月还没上线。对策：MVP先行，快速验证，小步快跑。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忽视数据基础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"AI很聪明"——但数据质量差、格式乱。对策：AI项目启动前先做数据治理。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忽视人的因素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系统上线了——但员工不用、不愿用、不敢用。对策：技术上线+培训上岗+文化转变三同步。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一次性投入后断粮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文旅公共管理的智能化转型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从智慧监管到应急管理——AI赋能文旅公共治理，构建全域智能化管理体系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智慧文旅管理与安全应急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政策驱动四大核心方向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AI旅游安全四类应用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文旅人才培养体系的重构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AI时代文旅人才需要什么能力？高校教育改革、产教融合、五项核心能力全面构建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高校教育改革与"AI+文旅"复合型人才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高校文旅专业改革三大方向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五项核心能力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文旅管理变革典型案例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从大型集团到小微民宿——六类文旅组织差异化AI转型路径的深度剖析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六类典型案例对比分析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不同规模、不同类型的文旅组织有不同的最优转型路径——没有"一刀切"方案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案例 | 组织类型 | 转型路径 | 关键经验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复星旅文 | 大型文旅集团 | 从HR等支撑职能切入，逐步扩展 | 从支撑职能切入风险最小，AI HR成功率最高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某省级文旅集团 | 大型集团 | AI中台+敏捷小组"拆墙"实验 | 决策效率升3倍，人力成本降25%，新品上市从6月缩至6周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某4A级景区 | 中型景区 | 从游客服务流程切入AI | 人力成本降30%，满意度升8个百分点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安顺屯堡民宿群 | 小微民宿 | "超级个体"模式 | 一个人+AI=一个团队，最小成本获最大赋能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泰州市文旅集团 | 地方国企 | 多维赋能人才培训 | 分层分类精准施训，"师带徒+AI教练"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江苏省级行动 | 政府层面 | 政策引领+示范项目 | 全国首个省级"AI+文旅"行动方案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案例提炼的五条核心原则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从痛点出发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选择AI最可能产生价值的环节切入，而非盲目追求技术先进性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重视人的因素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技术上线+培训上岗+文化转变三同步——员工不接受，再好的系统也白搭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持续迭代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AI转型是长期过程，不是一次性项目——需要持续投入和优化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因地制宜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大型集团、中型景区、小微民宿——不同类型组织需要不同的转型路径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以价值衡量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面向未来的文旅组织新形态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人机共生——AI和人类各自发挥优势，构建文旅管理"变"与"不变"的新平衡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人机共生的组织新范式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AI的优势领域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人类的优势领域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组织的核心能力转变为"人机协作设计"——设计最优的人机协作模式，让AI和人类各自做最擅长的事。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文旅管理者的未来五大角色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AI战略家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决定AI在组织中的应用方向和边界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人机协作设计师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设计最优的人机协作流程和分工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AI伦理守护者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确保AI应用符合伦理和法律标准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文化塑造者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在AI时代保持组织的"人性温度"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文旅管理的"变"与"不变"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全书核心框架总结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文旅组织AI转型全景路线图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三大核心支柱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诊断评估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1-2个月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试点验证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3-6个月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规模推广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6-12个月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固化优化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12个月+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附录概览：配套教学资源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附录A：术语表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AI原生组织、超级个体、智能经济、科层制、敏捷小组、AI中台、具身智能、人机共生、OKR、扁平化、数字孪生、GEO、MVP、NPS等14个核心术语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附录B：管理工具与框架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AI成熟度五级模型、AI冲击矩阵、OKR、Agile Scrum、Kotter变革八步法、设计思维、精益创业、服务蓝图等8个工具框架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附录C：管理变革案例集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复星旅文AI HR、泰州文旅"多维赋能"、江苏"AI+文旅"方案、某文旅集团"拆墙"实验、安顺屯堡民宿超级个体等5个完整案例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附录D：AI管理工具与技术平台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文旅组织可选用的AI管理工具清单和技术平台选型建议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附录E：课程教学大纲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感谢聆听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AI时代的文旅行业的管理变革与组织转型之路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祝刚 · 安顺学院旅游管理学院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数字文旅专业系列教材·之八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用AI思维重构文旅管理的底层逻辑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