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AI营销未来趋势与伦理边界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8389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2026年，某知名景区遭遇了一场"AI公关危机"。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004393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067794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一位用户在ChatGPT上问"XX景区值得去吗"，AI给出了一个令人意外的回答："根据最新的游客评价，该景区存在过度商业化、门票…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695254"/>
            <a:ext cx="3060650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758654"/>
            <a:ext cx="291480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如果您追求原生态的文化体验，建议考虑XXX作为替代。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年，某知名景区遭遇了一场"AI公关危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一位用户在ChatGPT上问"XX景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如果您追求原生态的文化体验，建议考虑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了解AI搜索和GEO的未来发展趋势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理解AI营销的伦理挑战和应对原则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掌握文旅品牌在AI时代的长期竞争力构建方法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学会在技术应用与人文价值之间找到平衡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了解AI搜索和GEO的未来发展趋势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理解AI营销的伦理挑战和应对原则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掌握文旅品牌在AI时代的长期竞争力构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学会在技术应用与人文价值之间找到平衡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12——AI时代的文旅产品营销\assets\docx_media\imag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AI搜索的未来趋势｜核心概念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Agent的崛起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多模态AI搜索的普及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个性化AI搜索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Agent的崛起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多模态AI搜索的普及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个性化AI搜索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AI搜索的未来趋势｜关键要素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AI搜索平台的生态分化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2026年，AI Agent（人工智能代理）正在从概念走向现实。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与传统AI搜索的"问答模式"不同，AI Agent能够自主完成多步骤的复杂任务——不仅仅是"推荐一个目的地"，而是"帮我预订机票…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432262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AI搜索平台的生态分化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年，AI Agent（人工智能代理）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与传统AI搜索的"问答模式"不同，A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AI搜索的未来趋势｜机制拆解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BrightEdge预测，基于当前增长趋势，AI Agent活动将在2026年底前超越人类驱动的搜索。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这对文旅营销意味着：未来的"客户"可能不是人，而是AI Agent。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品牌需要为"AI Agent友好"做优化——不仅是信息可见性，还包括预订接口的机器可访问性、结构化数据的完整性。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BrightEdge预测，基于当前增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这对文旅营销意味着：未来的"客户"可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品牌需要为"AI Agent友好"做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AI搜索的未来趋势｜方法路径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2026年的AI搜索已经支持图片、视频、音频等多种模态。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未来，多模态搜索将从"锦上添花"变为"基础能力"。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用户可能用一张古镇照片搜索"这是哪里"，用一段美食视频搜索"这道菜怎么做"，用一段方言语音搜索"会说这种话的人住在哪里"。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年的AI搜索已经支持图片、视频、音频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未来，多模态搜索将从"锦上添花"变为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用户可能用一张古镇照片搜索"这是哪里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AI搜索的未来趋势｜工具与数据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文旅品牌需要为此做好准备：为所有视觉内容提供高质量的文字描述；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建立视频内容的结构化索引；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探索音频内容（播客、方言录音）的GEO价值。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文旅品牌需要为此做好准备：为所有视觉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建立视频内容的结构化索引；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探索音频内容（播客、方言录音）的GE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AI搜索的未来趋势｜场景应用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未来的AI搜索将深度整合用户个人数据，提供高度个性化的推荐。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AI不仅知道"用户问了什么"，还知道"用户是谁""用户喜欢什么""用户去过哪里"。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这将使AI推荐从"千人一面"变为"千人千面"。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未来的AI搜索将深度整合用户个人数据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AI不仅知道"用户问了什么"，还知道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这将使AI推荐从"千人一面"变为"千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AI营销的伦理挑战｜核心概念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信息操纵与"AI漂绿"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算法偏见与文化多样性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数据隐私与用户权利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20766" y="2302669"/>
            <a:ext cx="150666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信息操纵与"AI漂绿"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13215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算法偏见与文化多样性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516364" y="353451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数据隐私与用户权利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AI营销的伦理挑战｜关键要素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AI生成内容的版权与真实性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GEO技术的滥用可能导致"AI漂绿"（AI Greenwashing）——通过系统性地操控AI的训练数据和检索结果，制造虚假的品…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一个品质平庸的景区可能通过GEO"包装"成"文化圣地"，一个过度商业化的古镇可能通过GEO"伪装"成"原生态秘境"。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AI生成内容的版权与真实性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GEO技术的滥用可能导致"AI漂绿"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一个品质平庸的景区可能通过GEO"包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AI营销的伦理挑战｜机制拆解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这种操纵短期可能获利，但长期必然崩塌——因为AI会交叉验证，游客的真实体验最终会修正AI的认知。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GEO的伦理底线是：优化的是信息的"呈现方式"，而非信息的"真实性"。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AI搜索的推荐算法可能存在系统性偏见——偏好大众化的热门目的地，忽视小众但独特的文化资源；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这种操纵短期可能获利，但长期必然崩塌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GEO的伦理底线是：优化的是信息的"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AI搜索的推荐算法可能存在系统性偏见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AI营销的伦理挑战｜方法路径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偏好有丰富数字内容的目的地，忽视数字内容匮乏但文化底蕴深厚的地方；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偏好符合西方游客审美标准的目的地，忽视本土文化的独特价值。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文旅品牌需要意识到这些偏见，并主动通过GEO为"被忽视的声音"创造可见性。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偏好有丰富数字内容的目的地，忽视数字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偏好符合西方游客审美标准的目的地，忽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文旅品牌需要意识到这些偏见，并主动通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AI营销的伦理挑战｜工具与数据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特别是少数民族文化、非物质文化遗产、乡村文旅——它们天然在AI的认知中处于"弱势"地位，需要通过系统性的GEO建设来"纠偏"。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AI搜索的个性化推荐需要用户数据。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如何在提供个性化体验和保护用户隐私之间找到平衡，是AI营销必须面对的伦理挑战。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特别是少数民族文化、非物质文化遗产、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AI搜索的个性化推荐需要用户数据。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如何在提供个性化体验和保护用户隐私之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AI营销的伦理挑战｜场景应用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文旅品牌在使用用户数据进行精准营销时，应遵循"知情同意、最小必要、用途限定"的隐私保护原则。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GEO内容工厂中大量使用AI生成内容，引发了版权归属和内容真实性的争议。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AI生成的内容是否享有著作权？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文旅品牌在使用用户数据进行精准营销时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GEO内容工厂中大量使用AI生成内容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AI生成的内容是否享有著作权？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文旅品牌的长期竞争力构建｜核心概念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从"GEO策略"到"AI原生品牌"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人文价值的不可替代性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技术与人性的平衡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从"GEO策略"到"AI原生品牌"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人文价值的不可替代性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技术与人性的平衡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文旅品牌的长期竞争力构建｜关键要素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GEO的终极目标不是"优化AI搜索排名"，而是"成为AI时代的好品牌"。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AI原生品牌的特征包括：真实性——品牌的核心价值经得起AI的"检验"；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一致性——品牌在所有触点的表现与AI的描述一致；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GEO的终极目标不是"优化AI搜索排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AI原生品牌的特征包括：真实性——品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一致性——品牌在所有触点的表现与AI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文旅品牌的长期竞争力构建｜机制拆解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可发现性——品牌信息以AI友好的方式组织和呈现；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响应性——品牌能够感知和响应AI生态的变化。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无论AI技术如何进步，文旅品牌的核心价值——真实的文化体验、人与人之间的温度、对美的感知和创造——是AI无法替代的。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可发现性——品牌信息以AI友好的方式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响应性——品牌能够感知和响应AI生态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无论AI技术如何进步，文旅品牌的核心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文旅品牌的长期竞争力构建｜方法路径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GEO可以帮助品牌被AI"发现"，但真正让品牌被消费者"记住"的，永远是品牌的真实品质和人文温度。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技术可以"赋能"，但不能"替代"。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AI可以推荐一个目的地，但不能替代旅行者在古镇石板路上的脚步声、在老宅天井里晒太阳的慵懒感、与传承人面对面学习地戏的那份感动。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GEO可以帮助品牌被AI"发现"，但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技术可以"赋能"，但不能"替代"。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AI可以推荐一个目的地，但不能替代旅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文旅品牌的长期竞争力构建｜工具与数据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文旅品牌的长期竞争力来自于技术与人性的平衡：用GEO让品牌被AI"知道"——这是技术的部分；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用真实的品质让品牌被消费者"记住"——这是人性的部分。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技术负责"触达"，人性负责"感动"。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文旅品牌的长期竞争力来自于技术与人性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用真实的品质让品牌被消费者"记住"—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技术负责"触达"，人性负责"感动"。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行动建议：从现在开始的五件事｜核心概念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第一，完成一次AI可见性基线评估。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在主流AI平台上测试你的品牌当前的可见性，了解AI"眼中的你"是什么样子。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第二，修复最基础的信息问题。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第一，完成一次AI可见性基线评估。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在主流AI平台上测试你的品牌当前的可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第二，修复最基础的信息问题。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行动建议：从现在开始的五件事｜关键要素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确保品牌在所有平台上的基本信息准确、一致、完整。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这不需要技术投入，但效果立竿见影。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第三，建立品牌的"语义地图"。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确保品牌在所有平台上的基本信息准确、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这不需要技术投入，但效果立竿见影。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第三，建立品牌的"语义地图"。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行动建议：从现在开始的五件事｜机制拆解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梳理你的品牌应该覆盖的所有语义维度，识别覆盖盲区。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第四，开始一个"最小可行GEO项目"。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选择一个最重要的语义维度，生产5-10篇高质量内容，实施基础的结构化数据标记，观察3个月的效果。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梳理你的品牌应该覆盖的所有语义维度，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第四，开始一个"最小可行GEO项目"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选择一个最重要的语义维度，生产5-1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行动建议：从现在开始的五件事｜方法路径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第五，将GEO融入日常工作。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不是"做一次GEO项目"，而是让"AI友好"成为内容生产、客户服务、品牌管理的默认标准。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本节核心问题是：如何把“行动建议：从现在开始的五件事”转化为可执行的文旅创业行动。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第五，将GEO融入日常工作。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不是"做一次GEO项目"，而是让"A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本节核心问题是：如何把“行动建议：从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行动建议：从现在开始的五件事｜工具与数据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讨论：AI Agent时代，文旅营销的"客户"变成了AI，品牌应该如何应对？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分析AI搜索推荐中可能存在的文化偏见，提出"纠偏"策略。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为一个安顺文旅品牌设计"AI原生品牌"建设路线图。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讨论：AI Agent时代，文旅营销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分析AI搜索推荐中可能存在的文化偏见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为一个安顺文旅品牌设计"AI原生品牌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探讨：在AI可以"伪造"体验的时代，文旅品牌如何保持"真实性"？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撰写一份"从现在开始的五件事"行动方案，为一个具体的安顺文旅品牌制定GEO起步计划。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探讨：在AI可以"伪造"体验的时代，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撰写一份"从现在开始的五件事"行动方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知识卡片：AI营销伦理四原则｜核心概念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本节核心问题是：如何把“知识卡片：AI营销伦理四原则”转化为可执行的文旅创业行动。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本节核心问题是：如何把“知识卡片：A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知识卡片：AI营销伦理四原则｜关键要素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知识卡片：AI营销伦理四原则｜机制拆解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知识卡片：AI营销伦理四原则｜方法路径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本节核心问题是：如何把“知识卡片：AI营销伦理四原则”转化为可执行的文旅创业行动。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本节核心问题是：如何把“知识卡片：A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知识卡片：AI营销伦理四原则｜工具与数据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AI搜索的未来趋势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AI营销的伦理挑战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文旅品牌的长期竞争力构建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行动建议：从现在开始的五件事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知识卡片：AI营销伦理四原则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围绕“AI营销未来趋势与伦理边界”选择一个真实案例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围绕“AI营销未来趋势与伦理边界”选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AI搜索的未来趋势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AI营销的伦理挑战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文旅品牌的长期竞争力构建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行动建议：从现在开始的五件事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知识卡片：AI营销伦理四原则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第12章 AI营销未来趋势与伦理边界</dc:title>
  <dc:subject>《AI时代文旅产品营销》逐章教学课件：第12章</dc:subject>
  <dc:creator>祝刚</dc:creator>
  <cp:lastModifiedBy>祝刚</cp:lastModifiedBy>
  <cp:revision>1</cp:revision>
  <dcterms:created xsi:type="dcterms:W3CDTF">2026-08-03T17:26:30Z</dcterms:created>
  <dcterms:modified xsi:type="dcterms:W3CDTF">2026-08-03T17:26:30Z</dcterms:modified>
</cp:coreProperties>
</file>