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文旅GEO案例实战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88550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2025-2026年，三个不同类型的文旅品牌开始了它们的GEO探索之旅。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202781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266182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它们的起点不同、路径不同、结果也不同，但都揭示了GEO实战中的核心法则。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739455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802856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一家只有8间房的精品民宿，没有预算请专业团队，全靠老板自己摸索。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-2026年，三个不同类型的文旅品牌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它们的起点不同、路径不同、结果也不同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一家只有8间房的精品民宿，没有预算请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通过真实案例分析文旅GEO的实施路径与效果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掌握不同类型文旅品牌的GEO实战方法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了解GEO实施中的常见陷阱与应对策略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学习从案例中提炼可迁移的方法论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通过真实案例分析文旅GEO的实施路径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掌握不同类型文旅品牌的GEO实战方法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了解GEO实施中的常见陷阱与应对策略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学习从案例中提炼可迁移的方法论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06141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06141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150269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案例一：天龙屯堡的GEO升级之路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06141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06141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15026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案例二：江阴城市品牌GEO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案例三：荷里购的文旅AI语义价值重塑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案例四：夏添×小隐文旅GEO实验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3448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3448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2333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GEO实施中的常见陷阱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3448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3448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2333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66102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66102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74987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知识卡片：GEO实施十大陷阱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案例一：天龙屯堡的GEO升级之路｜核心概念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基线评估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优化方案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优化效果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基线评估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优化方案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优化效果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案例一：天龙屯堡的GEO升级之路｜关键要素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经验提炼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2026年初，天龙屯堡的GEO基线表现为：ChatGPT答案份额62%，文心一言答案份额55%，豆包答案份额40%。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主要问题：在"亲子游""美食游""摄影游"场景中缺失；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937318" y="230266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经验提炼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年初，天龙屯堡的GEO基线表现为：C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主要问题：在"亲子游""美食游""摄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案例一：天龙屯堡的GEO升级之路｜机制拆解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AI经常遗漏"地戏表演"这一核心特色；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冬季相关信息严重不足。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第一阶段：基础建设（第1-2个月）。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AI经常遗漏"地戏表演"这一核心特色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冬季相关信息严重不足。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第一阶段：基础建设（第1-2个月）。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案例一：天龙屯堡的GEO升级之路｜方法路径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全面升级百度百科词条（从1200字扩展到3500字，引用来源从8个增加到30个）；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在官网实施完整的Schema.org标记（TouristAttraction + FAQ + Event）；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完善携程、美团、马蜂窝等OTA平台的结构化信息。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全面升级百度百科词条（从1200字扩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在官网实施完整的Schema.org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完善携程、美团、马蜂窝等OTA平台的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案例一：天龙屯堡的GEO升级之路｜工具与数据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第二阶段：语义扩展（第2-4个月）。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针对4个缺失场景（亲子、美食、摄影、冬季）各生产5-8篇深度内容；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建立完整的FAQ体系（30个问题）；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第二阶段：语义扩展（第2-4个月）。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针对4个缺失场景（亲子、美食、摄影、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建立完整的FAQ体系（30个问题）；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案例二：江阴城市品牌GEO｜核心概念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项目背景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核心策略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启示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937318" y="230266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项目背景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8270" y="230266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核心策略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105669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启示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案例二：江阴城市品牌GEO｜关键要素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2026年，江阴市启动"大模型GEO推广赋能城市品牌传播"项目，是较早进行城市级GEO实践的案例。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构建"徐霞客文脉""长江文化"等核心亮点的官方知识图谱，优化AI搜索高频入口的应答逻辑，杜绝负面信息干扰。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为海澜飞马水城、鹅鼻嘴公园等核心景点打造"高端亲子""滨江徒步"等场景化标签，布局关键词矩阵。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年，江阴市启动"大模型GEO推广赋能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构建"徐霞客文脉""长江文化"等核心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为海澜飞马水城、鹅鼻嘴公园等核心景点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案例二：江阴城市品牌GEO｜机制拆解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批量生成多模态宣发内容（图文+视频+VR），统一核心命名，提升城市辨识度。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城市品牌GEO与单一景区GEO的核心差异在于"标签体系"——城市需要建立一组清晰、有辨识度的标签，让AI在任何相关场景中都能准确…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本节核心问题是：如何把“案例二：江阴城市品牌GEO”转化为可执行的文旅创业行动。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批量生成多模态宣发内容（图文+视频+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城市品牌GEO与单一景区GEO的核心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本节核心问题是：如何把“案例二：江阴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案例二：江阴城市品牌GEO｜方法路径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案例二：江阴城市品牌GEO｜工具与数据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案例三：荷里购的文旅AI语义价值重塑｜核心概念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项目背景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核心方法论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启示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项目背景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核心方法论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启示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案例三：荷里购的文旅AI语义价值重塑｜关键要素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荷里购是国内少数同时具备国家级非遗保护经验和AI语义优化能力的文旅GEO服务商。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其核心理念是"从买断流量到输出灵魂"——不通过竞价排名争夺流量，而是通过深度内容建设让AI"自愿"推荐品牌。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为每个服务对象建立完整的"AI认知图谱"——AI目前如何理解这个品牌？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荷里购是国内少数同时具备国家级非遗保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其核心理念是"从买断流量到输出灵魂"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为每个服务对象建立完整的"AI认知图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案例三：荷里购的文旅AI语义价值重塑｜机制拆解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品牌希望AI如何理解它？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如何弥合两者之间的差距？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在AI的知识体系中，有"故事"的品牌比只有"信息"的品牌更容易被推荐。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品牌希望AI如何理解它？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如何弥合两者之间的差距？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在AI的知识体系中，有"故事"的品牌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案例三：荷里购的文旅AI语义价值重塑｜方法路径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荷里购擅长为文旅品牌注入"故事基因"——不是编造故事，而是挖掘品牌已有的文化故事并以AI喜欢的方式呈现。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在学术文献、权威媒体、政府平台等AI高度信任的来源中系统性布局品牌信息。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文旅GEO的最高境界不是"让AI搜到你"，而是"让AI理解你、欣赏你、主动推荐你"。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荷里购擅长为文旅品牌注入"故事基因"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在学术文献、权威媒体、政府平台等AI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文旅GEO的最高境界不是"让AI搜到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案例三：荷里购的文旅AI语义价值重塑｜工具与数据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这需要从"信息优化"升级到"故事建设"和"价值输出"。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本节核心问题是：如何把“案例三：荷里购的文旅AI语义价值重塑”转化为可执行的文旅创业行动。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这需要从"信息优化"升级到"故事建设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本节核心问题是：如何把“案例三：荷里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案例四：夏添×小隐文旅GEO实验｜核心概念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实验设计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关键发现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方法论贡献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实验设计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关键发现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方法论贡献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案例四：夏添×小隐文旅GEO实验｜关键要素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四川省旅游学会品牌战略专委会主任夏添的"小隐文旅GEO实验"是文旅领域最系统的GEO实证研究之一。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实验设计了完整的"前测-干预-后测"研究框架。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AI搜索中的"马太效应"。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四川省旅游学会品牌战略专委会主任夏添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实验设计了完整的"前测-干预-后测"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AI搜索中的"马太效应"。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案例四：夏添×小隐文旅GEO实验｜机制拆解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已经在AI中有良好可见性的品牌，GEO优化效果更好——因为AI已有的正面认知会"强化"后续优化效果。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这提示品牌应尽早开始GEO建设。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内容深度&gt;内容数量。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已经在AI中有良好可见性的品牌，GE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这提示品牌应尽早开始GEO建设。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内容深度&gt;内容数量。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案例四：夏添×小隐文旅GEO实验｜方法路径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10篇深度内容（每篇3000字以上，有数据和研究支撑）的GEO效果优于50篇浅层内容（每篇500字，泛泛而谈）。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同一套GEO策略在不同AI平台上的效果差异可达3倍。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必须针对不同平台进行差异化优化。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篇深度内容（每篇3000字以上，有数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同一套GEO策略在不同AI平台上的效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必须针对不同平台进行差异化优化。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案例四：夏添×小隐文旅GEO实验｜工具与数据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夏添提出的"GEO内容价值金字塔"：底层——基础信息（确保AI"知道"品牌）；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中层——场景内容（确保AI"理解"品牌的适用场景）；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顶层——文化故事（确保AI"欣赏"品牌的独特价值）。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夏添提出的"GEO内容价值金字塔"：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中层——场景内容（确保AI"理解"品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顶层——文化故事（确保AI"欣赏"品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GEO实施中的常见陷阱｜核心概念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十大陷阱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把GEO当SEO做。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用关键词堆砌、外链购买等传统SEO手法做GEO，完全无效。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十大陷阱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把GEO当SEO做。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用关键词堆砌、外链购买等传统SEO手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GEO实施中的常见陷阱｜关键要素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编造虚假的评价、报道、学术引用。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AI能够交叉验证，造假很快被识破。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只关注内容，忽视了Schema标记、页面性能等技术要素。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编造虚假的评价、报道、学术引用。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AI能够交叉验证，造假很快被识破。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只关注内容，忽视了Schema标记、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GEO实施中的常见陷阱｜机制拆解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做了一次优化就停下来。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GEO是持续过程，不是一次性项目。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只优化ChatGPT，忽视其他AI平台。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做了一次优化就停下来。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GEO是持续过程，不是一次性项目。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只优化ChatGPT，忽视其他AI平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GEO实施中的常见陷阱｜方法路径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正面信息建设的同时，忽视了负面信息的处理。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内容中刻意、生硬地插入品牌信息，反而被AI识别为"营销内容"而降权。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内容在移动端体验差，AI在移动端搜索中不会推荐。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正面信息建设的同时，忽视了负面信息的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内容中刻意、生硬地插入品牌信息，反而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内容在移动端体验差，AI在移动端搜索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为安顺本寨设计一份GEO优化方案，参考天龙屯堡的经验。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分析天龙屯堡案例中"学术背书"的价值，提出适合安顺其他景区的学术背书策略。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选择一个你熟悉的文旅品牌，评估其是否掉入了"十大陷阱"中的哪些陷阱。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为安顺本寨设计一份GEO优化方案，参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分析天龙屯堡案例中"学术背书"的价值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选择一个你熟悉的文旅品牌，评估其是否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对比天龙屯堡和江阴城市品牌的GEO策略差异，分析城市品牌GEO的特殊性。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模拟一次"夏添GEO实验"：选择一个安顺文旅品牌，设计前测-干预-后测的实验方案。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对比天龙屯堡和江阴城市品牌的GEO策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模拟一次"夏添GEO实验"：选择一个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知识卡片：GEO实施十大陷阱｜核心概念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本节核心问题是：如何把“知识卡片：GEO实施十大陷阱”转化为可执行的文旅创业行动。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知识卡片：GEO实施十大陷阱｜关键要素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知识卡片：GEO实施十大陷阱｜机制拆解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知识卡片：GEO实施十大陷阱｜方法路径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本节核心问题是：如何把“知识卡片：GEO实施十大陷阱”转化为可执行的文旅创业行动。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061418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06141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150269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案例一：天龙屯堡的GEO升级之路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061418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061418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15026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案例二：江阴城市品牌GEO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案例三：荷里购的文旅AI语义价值重塑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案例四：夏添×小隐文旅GEO实验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3448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3448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2333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GEO实施中的常见陷阱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3448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3448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2333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66102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66102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74987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知识卡片：GEO实施十大陷阱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围绕“文旅GEO案例实战”选择一个真实案例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围绕“文旅GEO案例实战”选择一个真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7468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7468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63539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案例一：天龙屯堡的GEO升级之路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7468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7468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6353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案例二：江阴城市品牌GEO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案例三：荷里购的文旅AI语义价值重塑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案例四：夏添×小隐文旅GEO实验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44775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44775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53660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GEO实施中的常见陷阱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44775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44775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53660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AI时代文旅产品营销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第11章 文旅GEO案例实战</dc:title>
  <dc:subject>《AI时代文旅产品营销》逐章教学课件：第11章</dc:subject>
  <dc:creator>祝刚</dc:creator>
  <cp:lastModifiedBy>祝刚</cp:lastModifiedBy>
  <cp:revision>1</cp:revision>
  <dcterms:created xsi:type="dcterms:W3CDTF">2026-08-03T17:23:51Z</dcterms:created>
  <dcterms:modified xsi:type="dcterms:W3CDTF">2026-08-03T17:23:51Z</dcterms:modified>
</cp:coreProperties>
</file>