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文旅GEO内容工厂：规模化内容生产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2914"/>
            <a:ext cx="3576063" cy="1983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2025年，某省级文旅集团的数字营销总监面临一个难题：集团旗下有50多个景区和文旅项目，每个都需要GEO优化。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753743"/>
            <a:ext cx="32891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817144"/>
            <a:ext cx="314782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传统的内容生产模式——每个景区配一个文案——成本太高。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136231"/>
            <a:ext cx="30605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199632"/>
            <a:ext cx="2914650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如果只做重点景区，长尾景区的AI可见性就会持续为零。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年，某省级文旅集团的数字营销总监面临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传统的内容生产模式——每个景区配一个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如果只做重点景区，长尾景区的AI可见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理解规模化内容生产在GEO中的必要性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掌握GEO内容工厂的架构与运作模式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了解AI辅助内容生产的工具与方法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学会设计内容生产的质量控制体系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理解规模化内容生产在GEO中的必要性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掌握GEO内容工厂的架构与运作模式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了解AI辅助内容生产的工具与方法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学会设计内容生产的质量控制体系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GEO内容工厂的概念与架构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内容模板与标准化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AI辅助内容生产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质量控制体系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内容工厂的实施路径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知识卡片：GEO内容工厂四层架构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GEO内容工厂的概念与架构｜核心概念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为什么需要内容工厂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内容工厂的架构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内容工厂的运作流程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为什么需要内容工厂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内容工厂的架构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内容工厂的运作流程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GEO内容工厂的概念与架构｜关键要素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GEO对内容的需求量远超传统营销——一个景区可能需要100+篇不同维度的内容才能实现充分的语义覆盖。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传统的手工内容生产模式无法满足GEO的规模化需求。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内容工厂的核心价值在于：标准化——确保所有内容符合GEO质量标准；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GEO对内容的需求量远超传统营销——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传统的手工内容生产模式无法满足GEO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内容工厂的核心价值在于：标准化——确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GEO内容工厂的概念与架构｜机制拆解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规模化——以工业化方式生产内容，降低成本；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持续化——建立持续的内容更新和优化机制。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制定内容战略和规划——确定内容矩阵、制定质量标准、规划生产节奏。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规模化——以工业化方式生产内容，降低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持续化——建立持续的内容更新和优化机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制定内容战略和规划——确定内容矩阵、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GEO内容工厂的概念与架构｜方法路径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角色：内容策略师、GEO分析师。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执行内容创作——撰写文案、制作多媒体、实施结构化标记。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角色：内容创作者、设计师、技术工程师。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角色：内容策略师、GEO分析师。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执行内容创作——撰写文案、制作多媒体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角色：内容创作者、设计师、技术工程师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GEO内容工厂的概念与架构｜工具与数据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管理内容资产——存储、分类、版本控制、多平台分发。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角色：内容管理员、技术工程师。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评估内容效果——监测AI可见性、分析内容表现、提供优化建议。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管理内容资产——存储、分类、版本控制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角色：内容管理员、技术工程师。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评估内容效果——监测AI可见性、分析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内容模板与标准化｜核心概念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内容模板的价值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文旅GEO内容模板体系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模板的定制化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84865" y="2302669"/>
            <a:ext cx="117861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内容模板的价值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794392" y="2302669"/>
            <a:ext cx="1721313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文旅GEO内容模板体系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768967" y="3534519"/>
            <a:ext cx="10102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模板的定制化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内容模板与标准化｜关键要素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内容模板是GEO内容工厂的核心工具。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好的模板确保：覆盖完整——所有必要的语义维度都不遗漏；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结构规范——所有内容符合AI友好的格式要求；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内容模板是GEO内容工厂的核心工具。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好的模板确保：覆盖完整——所有必要的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结构规范——所有内容符合AI友好的格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内容模板与标准化｜机制拆解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质量一致——不同人生产的内容质量保持一致；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效率提升——创作者不需要从零开始设计结构。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概览、历史背景、核心特色、游览信息、交通指南、周边配套。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质量一致——不同人生产的内容质量保持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效率提升——创作者不需要从零开始设计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概览、历史背景、核心特色、游览信息、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内容模板与标准化｜方法路径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适用人群、最佳季节、建议时长、推荐路线、注意事项、常见问题。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标准问题列表（门票、交通、时间、餐饮、住宿、特色）、标准答案格式（直接回答+补充信息+温馨提示）。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故事主题、历史背景、关键人物、文化意义、体验建议。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适用人群、最佳季节、建议时长、推荐路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标准问题列表（门票、交通、时间、餐饮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故事主题、历史背景、关键人物、文化意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内容模板与标准化｜工具与数据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对比维度（定位、特色、价格、体验）、对比表格、选择建议。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模板不是"填空题"，而是"脚手架"——提供结构框架，内容仍需根据具体品牌进行定制化创作。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关键定制点：品牌独特的价值主张（每个模板中的"差异化"段落）；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对比维度（定位、特色、价格、体验）、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模板不是"填空题"，而是"脚手架"—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关键定制点：品牌独特的价值主张（每个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AI辅助内容生产｜核心概念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AI在内容生产中的角色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AI辅助工作流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常用AI工具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AI在内容生产中的角色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AI辅助工作流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常用AI工具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AI辅助内容生产｜关键要素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AI不是替代人类创作者，而是"增强"人类创作者。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在GEO内容工厂中，AI适合承担以下任务：初稿生成——基于模板和素材库快速生成内容初稿；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内容优化——检查内容的完整性、可读性和SEO/GEO友好性；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AI不是替代人类创作者，而是"增强"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在GEO内容工厂中，AI适合承担以下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内容优化——检查内容的完整性、可读性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AI辅助内容生产｜机制拆解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多版本生成——同一内容生成不同平台、不同风格的版本；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元数据生成——自动生成Alt文本、Meta描述、标签。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AI不适合承担的任务：品牌调性把控（需要人类对品牌的理解和感知）；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多版本生成——同一内容生成不同平台、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元数据生成——自动生成Alt文本、M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AI不适合承担的任务：品牌调性把控（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AI辅助内容生产｜方法路径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情感表达和故事创作（需要人类的情感共鸣）；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专业知识的准确性审核（需要领域专家的判断）；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最终质量决策（需要人类的综合判断）。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情感表达和故事创作（需要人类的情感共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专业知识的准确性审核（需要领域专家的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最终质量决策（需要人类的综合判断）。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AI辅助内容生产｜工具与数据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内容策略师确定内容主题、角度和关键信息点。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AI基于模板和素材库生成内容初稿。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内容创作者审核、修改和润色AI生成的初稿。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内容策略师确定内容主题、角度和关键信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AI基于模板和素材库生成内容初稿。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内容创作者审核、修改和润色AI生成的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质量控制体系｜核心概念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GEO内容质量标准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质量审核流程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效果反馈循环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GEO内容质量标准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质量审核流程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效果反馈循环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质量控制体系｜关键要素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所有事实数据有可靠来源支撑；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引用的信息可追溯到原始出处；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不存在AI生成内容常见的"幻觉"（虚构事实）。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所有事实数据有可靠来源支撑；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引用的信息可追溯到原始出处；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不存在AI生成内容常见的"幻觉"（虚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质量控制体系｜机制拆解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覆盖该内容类型应有的所有信息维度；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核心问题得到完整回答；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相关内容有清晰的内部链接。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覆盖该内容类型应有的所有信息维度；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核心问题得到完整回答；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相关内容有清晰的内部链接。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质量控制体系｜方法路径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语言流畅自然，符合品牌调性；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结构清晰，层级分明；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适合目标受众的阅读水平。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语言流畅自然，符合品牌调性；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结构清晰，层级分明；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适合目标受众的阅读水平。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质量控制体系｜工具与数据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结构化数据标记正确；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多模态内容有文字描述。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使用工具自动检查：拼写和语法错误、Schema标记的正确性、内容完整性（是否所有必要字段都已填充）。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结构化数据标记正确；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多模态内容有文字描述。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使用工具自动检查：拼写和语法错误、S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内容工厂的实施路径｜核心概念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小规模起步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中规模扩展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大规模运营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小规模起步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中规模扩展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大规模运营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内容工厂的实施路径｜关键要素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对于中小文旅品牌，可以从"微型内容工厂"起步：1-2名内容创作者；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使用免费或低成本的AI工具；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聚焦最核心的5-10篇内容；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对于中小文旅品牌，可以从"微型内容工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使用免费或低成本的AI工具；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聚焦最核心的5-10篇内容；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内容工厂的实施路径｜机制拆解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手动完成Schema标记和多平台分发。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当GEO效果显现后，逐步扩展内容工厂：增加内容创作者（3-5人）；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引入付费AI工具和自动化工具；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手动完成Schema标记和多平台分发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当GEO效果显现后，逐步扩展内容工厂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引入付费AI工具和自动化工具；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内容工厂的实施路径｜方法路径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将内容矩阵扩展至50-100篇；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建立基本的数据监测体系。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对于文旅集团和目的地管理机构，建立完整的内容工厂：专业的内容团队（5-10人+）；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将内容矩阵扩展至50-100篇；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建立基本的数据监测体系。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对于文旅集团和目的地管理机构，建立完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为安顺天龙屯堡设计一套GEO内容模板（至少包含3种类型）。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使用AI工具生成一篇文旅场景攻略，然后进行人工优化，对比两个版本。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设计一个文旅GEO内容质量审核的Checklist。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为安顺天龙屯堡设计一套GEO内容模板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使用AI工具生成一篇文旅场景攻略，然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设计一个文旅GEO内容质量审核的Ch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为一家安顺民宿规划"微型内容工厂"的实施方案。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讨论：AI辅助内容生产中，人类创作者的核心价值是什么？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为一家安顺民宿规划"微型内容工厂"的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讨论：AI辅助内容生产中，人类创作者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知识卡片：GEO内容工厂四层架构｜核心概念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本节核心问题是：如何把“知识卡片：GEO内容工厂四层架构”转化为可执行的文旅创业行动。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知识卡片：GEO内容工厂四层架构｜关键要素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知识卡片：GEO内容工厂四层架构｜机制拆解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知识卡片：GEO内容工厂四层架构｜方法路径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本节核心问题是：如何把“知识卡片：GEO内容工厂四层架构”转化为可执行的文旅创业行动。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GEO内容工厂的概念与架构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内容模板与标准化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AI辅助内容生产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质量控制体系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内容工厂的实施路径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知识卡片：GEO内容工厂四层架构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围绕“文旅GEO内容工厂：规模化内容生产”选择一个真实案例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围绕“文旅GEO内容工厂：规模化内容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GEO内容工厂的概念与架构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内容模板与标准化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AI辅助内容生产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质量控制体系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内容工厂的实施路径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第10章 文旅GEO内容工厂：规模化内容生产</dc:title>
  <dc:subject>《AI时代文旅产品营销》逐章教学课件：第10章</dc:subject>
  <dc:creator>祝刚</dc:creator>
  <cp:lastModifiedBy>祝刚</cp:lastModifiedBy>
  <cp:revision>1</cp:revision>
  <dcterms:created xsi:type="dcterms:W3CDTF">2026-08-03T17:22:04Z</dcterms:created>
  <dcterms:modified xsi:type="dcterms:W3CDTF">2026-08-03T17:22:04Z</dcterms:modified>
</cp:coreProperties>
</file>