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AI时代文旅产品营销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文旅品牌AI搜索可见性评估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488728"/>
            <a:ext cx="3576063" cy="19838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2026年4月，安顺市文旅局委托第三方机构，对安顺6个主要景区的AI搜索可见性进行了一次"全面体检"。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599557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662958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测试在ChatGPT、文心一言、豆包、通义千问和Perplexity五个平台上进行，覆盖了30个典型的用户问题。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4136231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4199632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黄果树瀑布的AI可见性最高（答案份额85%），但存在"季节性偏见"——夏季相关问题覆盖率90%，冬季仅40%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年4月，安顺市文旅局委托第三方机构，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测试在ChatGPT、文心一言、豆包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黄果树瀑布的AI可见性最高（答案份额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掌握AI搜索可见性的核心评估指标和测量方法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学会设计品牌GEO表现的综合评估体系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了解竞品GEO对标分析的方法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能够建立GEO表现的持续监测机制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掌握AI搜索可见性的核心评估指标和测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学会设计品牌GEO表现的综合评估体系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了解竞品GEO对标分析的方法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能够建立GEO表现的持续监测机制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AI搜索可见性的评估维度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评估工具与方法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8115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7000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GEO成熟度模型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8115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7000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基于评估的优化决策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0769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9654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07693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96543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知识卡片：AI搜索可见性评估核心指标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AI搜索可见性的评估维度｜核心概念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答案份额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推荐排名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语义质量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答案份额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70420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9913"/>
            <a:ext cx="88411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推荐排名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语义质量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AI搜索可见性的评估维度｜关键要素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引用来源质量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答案份额（Answer Share）是衡量品牌在AI搜索中"存在感"的核心指标。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定义为：在目标问题集中，品牌被AI提及的问题数占总问题数的比例。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68967" y="2302669"/>
            <a:ext cx="10102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引用来源质量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答案份额（Answer Share）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定义为：在目标问题集中，品牌被AI提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AI搜索可见性的评估维度｜机制拆解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确定目标问题集（建议50-100个问题，覆盖不同场景和意图）；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在多个AI平台上逐一测试；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记录每个问题中品牌是否被提及（提及=1，未提及=0）；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确定目标问题集（建议50-100个问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在多个AI平台上逐一测试；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记录每个问题中品牌是否被提及（提及=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AI搜索可见性的评估维度｜方法路径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计算答案份额 = 被提及问题数 / 总问题数。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答案份额应分层分析——整体答案份额（所有问题的平均表现）；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场景分层（不同场景的答案份额，如"文化游""美食游""亲子游"）；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计算答案份额 = 被提及问题数 /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答案份额应分层分析——整体答案份额（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场景分层（不同场景的答案份额，如"文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AI搜索可见性的评估维度｜工具与数据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意图分层（不同意图的答案份额，如"灵感型""对比型""知识型"）；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平台分层（不同AI平台的答案份额）。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当AI给出多个推荐选项时，品牌在其中的排序即为推荐排名。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意图分层（不同意图的答案份额，如"灵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平台分层（不同AI平台的答案份额）。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当AI给出多个推荐选项时，品牌在其中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AI搜索可见性的评估维度｜场景应用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对于每个AI返回推荐列表的问题，记录品牌的排名位置；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计算平均推荐排名 = 所有问题中品牌排名的平均值。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分析排名分布——前3名占比、前5名占比、未进入推荐列表的占比。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对于每个AI返回推荐列表的问题，记录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计算平均推荐排名 = 所有问题中品牌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分析排名分布——前3名占比、前5名占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评估工具与方法｜核心概念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人工评估法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自动化监测工具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竞品GEO对标分析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853217" y="2302669"/>
            <a:ext cx="84190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人工评估法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065818" y="2302669"/>
            <a:ext cx="117861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自动化监测工具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581942" y="3534519"/>
            <a:ext cx="138445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竞品GEO对标分析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评估工具与方法｜关键要素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准备标准测试问题集（50-100个问题）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在目标AI平台上逐一提问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按照评估维度逐项打分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准备标准测试问题集（50-100个问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在目标AI平台上逐一提问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按照评估维度逐项打分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评估工具与方法｜机制拆解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月度监测跟踪变化趋势；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季度深度评估进行全面分析；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重大GEO优化动作前后进行专项评估。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月度监测跟踪变化趋势；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季度深度评估进行全面分析；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重大GEO优化动作前后进行专项评估。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评估工具与方法｜方法路径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火山引擎GEO监测。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提供品牌AI搜索可见性的自动化监测服务，支持多平台、多指标的持续追踪。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市场上出现了多个GEO监测工具（如神策数据、GrowingIO的GEO模块），可自动化采集和分析AI搜索数据。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火山引擎GEO监测。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提供品牌AI搜索可见性的自动化监测服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市场上出现了多个GEO监测工具（如神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评估工具与方法｜工具与数据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对于大型文旅集团，可自建GEO监测系统——通过API调用AI平台，自动化执行测试问题集，记录和分析结果。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直接竞品（同品类、同区域）；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间接竞品（不同品类但争夺同一场景）；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对于大型文旅集团，可自建GEO监测系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直接竞品（同品类、同区域）；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间接竞品（不同品类但争夺同一场景）；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评估工具与方法｜场景应用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标杆品牌（行业GEO表现最好的品牌，作为对标学习对象）。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竞品的答案份额和推荐排名；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竞品的语义覆盖优势和盲区；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标杆品牌（行业GEO表现最好的品牌，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竞品的答案份额和推荐排名；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竞品的语义覆盖优势和盲区；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GEO成熟度模型｜核心概念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成熟度五级模型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成熟度评估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文旅品牌的典型成熟度分布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成熟度五级模型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成熟度评估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文旅品牌的典型成熟度分布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GEO成熟度模型｜关键要素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 1：无意识。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品牌不知道GEO的存在，没有进行任何GEO相关工作。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AI搜索中的表现完全随机。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 1：无意识。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品牌不知道GEO的存在，没有进行任何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AI搜索中的表现完全随机。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16721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GEO成熟度模型｜机制拆解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 2：初步认知。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品牌知道GEO，但尚未系统化实施。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可能做了一些零散的工作（如完善了百度百科词条）。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 2：初步认知。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品牌知道GEO，但尚未系统化实施。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可能做了一些零散的工作（如完善了百度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GEO成熟度模型｜方法路径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 3：系统建设。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品牌建立了GEO工作体系——有专人负责、有内容规划、有定期评估。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三大支柱的基础建设已经完成。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 3：系统建设。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品牌建立了GEO工作体系——有专人负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三大支柱的基础建设已经完成。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GEO成熟度模型｜工具与数据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 4：数据驱动。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品牌基于数据进行GEO决策——有持续的AI可见性监测、有竞品对标分析、有基于数据的优化迭代。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 5：AI原生。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 4：数据驱动。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品牌基于数据进行GEO决策——有持续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 5：AI原生。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基于评估的优化决策｜核心概念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优先级矩阵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优化路线图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ROI评估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9552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优先级矩阵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优化路线图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9552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ROI评估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基于评估的优化决策｜关键要素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基于评估结果，使用"影响-难度"矩阵确定优化优先级：高影响、低难度→立即执行；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高影响、高难度→重点规划；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低影响、低难度→择机执行；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基于评估结果，使用"影响-难度"矩阵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高影响、高难度→重点规划；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低影响、低难度→择机执行；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基于评估的优化决策｜机制拆解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低影响、高难度→暂缓。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制定3-6个月的GEO优化路线图：第1个月——修复基础问题（信息不一致、缺失的基本信息）；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第2-3个月——补齐语义覆盖短板；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低影响、高难度→暂缓。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制定3-6个月的GEO优化路线图：第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第2-3个月——补齐语义覆盖短板；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基于评估的优化决策｜方法路径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第4-6个月——深化可信度建设，建立持续监测机制。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GEO的ROI评估框架：投入——人力成本（内容团队、技术开发）、工具成本（监测工具、Schema标记工具）、时间成本；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产出——AI搜索带来的新增流量和订单、品牌在AI搜索中的可见性提升、竞品差距的缩小。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第4-6个月——深化可信度建设，建立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GEO的ROI评估框架：投入——人力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产出——AI搜索带来的新增流量和订单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基于评估的优化决策｜工具与数据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本节核心问题是：如何把“基于评估的优化决策”转化为可执行的文旅创业行动。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本节核心问题是：如何把“基于评估的优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为安顺天龙屯堡设计一套标准AI搜索可见性测试问题集（30个问题）。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在三个AI平台上测试一个文旅品牌的可见性，撰写评估报告。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选择一个安顺文旅品牌，评估其GEO成熟度级别。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为安顺天龙屯堡设计一套标准AI搜索可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在三个AI平台上测试一个文旅品牌的可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选择一个安顺文旅品牌，评估其GEO成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进行竞品GEO对标分析——选择两个同品类文旅品牌，对比其AI搜索表现。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为评估中发现的问题制定一份3个月GEO优化路线图。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进行竞品GEO对标分析——选择两个同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为评估中发现的问题制定一份3个月GE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知识卡片：AI搜索可见性评估核心指标｜核心概念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本节核心问题是：如何把“知识卡片：AI搜索可见性评估核心指标”转化为可执行的文旅创业行动。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本节核心问题是：如何把“知识卡片：A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知识卡片：AI搜索可见性评估核心指标｜关键要素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知识卡片：AI搜索可见性评估核心指标｜机制拆解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知识卡片：AI搜索可见性评估核心指标｜方法路径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本节核心问题是：如何把“知识卡片：AI搜索可见性评估核心指标”转化为可执行的文旅创业行动。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本节核心问题是：如何把“知识卡片：A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知识卡片：AI搜索可见性评估核心指标｜工具与数据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AI搜索可见性的评估维度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评估工具与方法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8115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7000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GEO成熟度模型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8115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7000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基于评估的优化决策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0769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9654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07693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96543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知识卡片：AI搜索可见性评估核心指标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围绕“文旅品牌AI搜索可见性评估”选择一个真实案例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围绕“文旅品牌AI搜索可见性评估”选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AI搜索可见性的评估维度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评估工具与方法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8115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7000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GEO成熟度模型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8115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7000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基于评估的优化决策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0769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9654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07693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96543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知识卡片：AI搜索可见性评估核心指标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第9章 文旅品牌AI搜索可见性评估</dc:title>
  <dc:subject>《AI时代文旅产品营销》逐章教学课件：第9章</dc:subject>
  <dc:creator>祝刚</dc:creator>
  <cp:lastModifiedBy>祝刚</cp:lastModifiedBy>
  <cp:revision>1</cp:revision>
  <dcterms:created xsi:type="dcterms:W3CDTF">2026-08-03T17:20:12Z</dcterms:created>
  <dcterms:modified xsi:type="dcterms:W3CDTF">2026-08-03T17:20:12Z</dcterms:modified>
</cp:coreProperties>
</file>