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文旅产品GEO策略：从景区到体验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367433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2026年6月，成都信息工程大学智慧文旅学院成立仪式上，四川省旅游学会品牌战略专委会主任夏添分享了"小隐文旅"的GEO实验。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87503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93843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实验对象是四川一个不太知名的古镇，目标是让它在AI搜索中成为"四川深度游推荐目的地"。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411712"/>
            <a:ext cx="3352800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475113"/>
            <a:ext cx="321279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实验分为三个阶段：第一阶段（第1个月）——基础信息建设。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年6月，成都信息工程大学智慧文旅学院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实验对象是四川一个不太知名的古镇，目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实验分为三个阶段：第一阶段（第1个月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1048"/>
            <a:ext cx="3505944" cy="167788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掌握不同类型文旅产品的GEO策略差异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学会为景区、民宿、餐饮和文旅活动设计GEO方案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了解文旅目的地的整体GEO策略框架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能够评估文旅产品的GEO优先级和资源分配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掌握不同类型文旅产品的GEO策略差异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学会为景区、民宿、餐饮和文旅活动设计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了解文旅目的地的整体GEO策略框架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能够评估文旅产品的GEO优先级和资源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景区类产品的GEO策略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住宿类产品的GEO策略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餐饮类产品的GEO策略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文旅活动的GEO策略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目的地整体GEO策略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知识卡片：文旅产品GEO策略差异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景区类产品的GEO策略｜核心概念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景区GEO的独特挑战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景区GEO的核心策略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景区GEO内容矩阵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景区GEO的独特挑战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景区GEO的核心策略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景区GEO内容矩阵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景区类产品的GEO策略｜关键要素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景区是文旅产品中GEO竞争最激烈的品类——每个目的地都有数十个景区争夺AI的推荐位。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景区的GEO面临以下特殊挑战：信息同质化严重——"山水风光""历史文化"的描述千篇一律；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季节性明显——旺季信息丰富、淡季信息匮乏；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景区是文旅产品中GEO竞争最激烈的品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景区的GEO面临以下特殊挑战：信息同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季节性明显——旺季信息丰富、淡季信息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景区类产品的GEO策略｜机制拆解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决策链条长——用户需要比较多个景区后做选择。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找到景区不可替代的独特价值，在GEO内容中反复强化。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不是"又一个古镇"，而是"明代军屯文化的活化石"。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决策链条长——用户需要比较多个景区后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找到景区不可替代的独特价值，在GEO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不是"又一个古镇"，而是"明代军屯文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景区类产品的GEO策略｜方法路径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不是"又一个溶洞"，而是"中国最美水溶洞"。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解决季节性信息缺失问题。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每个季节都有专属的内容页面，详细描述当季的特色景观、适合的活动、注意事项。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不是"又一个溶洞"，而是"中国最美水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解决季节性信息缺失问题。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每个季节都有专属的内容页面，详细描述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景区类产品的GEO策略｜工具与数据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不是"我们的景区很好"，而是"在以下场景中，我们的景区是最佳选择"——摄影场景、研学场景、避暑场景、情侣场景、亲子场景。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主动提供与竞品的对比分析——"天龙屯堡vs本寨：哪个更适合你？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"这类内容AI特别喜欢引用，因为用户经常问对比型问题。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不是"我们的景区很好"，而是"在以下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主动提供与竞品的对比分析——"天龙屯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"这类内容AI特别喜欢引用，因为用户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住宿类产品的GEO策略｜核心概念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民宿/酒店的GEO特点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住宿GEO核心策略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住宿GEO特别建议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74312" y="2302669"/>
            <a:ext cx="15997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民宿/酒店的GEO特点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62894" y="2302669"/>
            <a:ext cx="138445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住宿GEO核心策略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81942" y="3534519"/>
            <a:ext cx="138445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住宿GEO特别建议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住宿类产品的GEO策略｜关键要素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住宿类产品的GEO决策链条较短——用户通常在确定目的地后搜索住宿，问题更具体（"安顺本寨附近有什么特色民宿"）。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住宿GEO的关键是"精准匹配"而非"广泛覆盖"。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不仅仅是标注地址，而是建立与周边资源的丰富语义关联——"步行5分钟到本寨古建筑群""窗外就是云山屯的日出""距离天龙屯堡15分钟…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住宿类产品的GEO决策链条较短——用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住宿GEO的关键是"精准匹配"而非"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不仅仅是标注地址，而是建立与周边资源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住宿类产品的GEO策略｜机制拆解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不是"舒适的房间"，而是"百年老宅改造的屯堡文化民宿""可以学做糟辣椒的民宿""老板是地戏传承人的民宿"。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独特的体验标签是AI推荐中的"钩子"。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设施与服务的结构化。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不是"舒适的房间"，而是"百年老宅改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独特的体验标签是AI推荐中的"钩子"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设施与服务的结构化。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住宿类产品的GEO策略｜方法路径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使用Hotel Schema完整标记所有设施和服务——WiFi、停车、早餐、接送、行李寄存、旅游咨询。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AI在回答"安顺有停车场的民宿"这类具体问题时，会直接检索结构化数据。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在多个平台上保持一致的价格信息。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使用Hotel Schema完整标记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AI在回答"安顺有停车场的民宿"这类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在多个平台上保持一致的价格信息。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住宿类产品的GEO策略｜工具与数据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价格不一致是AI信任的减分项。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民宿不仅是"住的地方"，更是"体验当地文化的入口"。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生产关于周边徒步路线、隐藏美食、当地人的玩法等"在地内容"，提升民宿在AI推荐中的"整合价值"。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价格不一致是AI信任的减分项。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民宿不仅是"住的地方"，更是"体验当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生产关于周边徒步路线、隐藏美食、当地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餐饮类产品的GEO策略｜核心概念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餐饮GEO的独特优势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餐饮GEO核心策略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餐饮是文旅产品中GEO见效最快的品类。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餐饮GEO的独特优势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餐饮GEO核心策略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餐饮是文旅产品中GEO见效最快的品类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餐饮类产品的GEO策略｜关键要素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原因在于：决策频率高——游客每天需要3次餐饮决策；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信息需求具体——"XX附近有什么好吃的""XX的招牌菜是什么"；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评价数据丰富——餐饮是用户评价最多的文旅品类。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原因在于：决策频率高——游客每天需要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信息需求具体——"XX附近有什么好吃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评价数据丰富——餐饮是用户评价最多的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餐饮类产品的GEO策略｜机制拆解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在品牌信息中反复强化1-2个招牌菜，使其成为AI推荐中的"钩子"。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不是"我们有很多好吃的"，而是"夺夺粉就是我们的代名词"。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清晰标注菜系品类（"屯堡菜""安顺小吃""布依族风味"），帮助AI在品类推荐中准确定位。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在品牌信息中反复强化1-2个招牌菜，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不是"我们有很多好吃的"，而是"夺夺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清晰标注菜系品类（"屯堡菜""安顺小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餐饮类产品的GEO策略｜方法路径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为餐厅标注场景标签——"适合聚餐""一个人吃也合适""深夜还在营业""有宝宝椅"——覆盖更多搜索场景。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必吃榜/口碑榜背书。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在品牌信息中突出展示必吃榜、口碑榜等平台认证。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为餐厅标注场景标签——"适合聚餐""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必吃榜/口碑榜背书。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在品牌信息中突出展示必吃榜、口碑榜等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餐饮类产品的GEO策略｜工具与数据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这些"权威信号"在AI推荐中权重很高。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本节核心问题是：如何把“餐饮类产品的GEO策略”转化为可执行的文旅创业行动。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这些"权威信号"在AI推荐中权重很高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本节核心问题是：如何把“餐饮类产品的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文旅活动的GEO策略｜核心概念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活动GEO的时间敏感性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活动GEO核心策略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文旅活动（节事、展览、演出）的GEO具有极强的时间敏感性——活动开始前需要集中造势，活动结束后内容迅速贬值。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活动GEO的时间敏感性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活动GEO核心策略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文旅活动（节事、展览、演出）的GEO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文旅活动的GEO策略｜关键要素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活动GEO需要"脉冲式"的内容策略。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活动前（2-4周）。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建立活动专题页，使用Event Schema标记时间、地点、内容；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活动GEO需要"脉冲式"的内容策略。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活动前（2-4周）。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建立活动专题页，使用Event Sc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文旅活动的GEO策略｜机制拆解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发布预热内容（活动亮点、嘉宾介绍、参与方式）；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在FAQ中添加活动相关问题。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活动中（活动期间）。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发布预热内容（活动亮点、嘉宾介绍、参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在FAQ中添加活动相关问题。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活动中（活动期间）。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文旅活动的GEO策略｜方法路径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鼓励参与者分享体验；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在社交媒体上保持活跃。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活动后（1-2周）。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鼓励参与者分享体验；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在社交媒体上保持活跃。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活动后（1-2周）。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文旅活动的GEO策略｜工具与数据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发布活动回顾和精彩集锦；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保持Event Schema中的活动信息（标记为pastEvent）；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为下一届活动做预告。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发布活动回顾和精彩集锦；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保持Event Schema中的活动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为下一届活动做预告。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目的地整体GEO策略｜核心概念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目的地GEO的层次结构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目的地GEO的协同效应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目的地GEO资源分配建议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目的地GEO的层次结构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目的地GEO的协同效应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目的地GEO资源分配建议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目的地整体GEO策略｜关键要素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一个旅游目的地（如"安顺"）的GEO策略应涵盖三个层次：城市品牌层——建立城市整体的GEO可见性（"安顺是什么样的城市""安顺值…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品类集群层——建立各品类的GEO可见性（"安顺古镇""安顺美食""安顺民宿"）；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产品个体层——建立具体产品的GEO可见性（"天龙屯堡""夺夺粉""石语山居"）。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一个旅游目的地（如"安顺"）的GEO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品类集群层——建立各品类的GEO可见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产品个体层——建立具体产品的GEO可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目的地整体GEO策略｜机制拆解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三层GEO之间具有协同效应：城市品牌GEO为下层产品提供"信任背书"（AI因为信任"安顺"而信任安顺的产品）；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下层产品GEO为城市品牌提供"内容丰富度"（AI因为安顺有大量优质产品而强化对安顺的推荐）；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品类集群GEO连接上下两层，形成完整的知识网络。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三层GEO之间具有协同效应：城市品牌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下层产品GEO为城市品牌提供"内容丰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品类集群GEO连接上下两层，形成完整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目的地整体GEO策略｜方法路径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根据文旅目的地的典型资源特征，GEO资源分配建议为：城市品牌层——15%（百科词条、官方信息、城市形象内容）；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品类集群层——25%（品类攻略、对比分析、榜单建设）；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产品个体层——60%（各产品的具体GEO优化）。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根据文旅目的地的典型资源特征，GEO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品类集群层——25%（品类攻略、对比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产品个体层——60%（各产品的具体G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为天龙屯堡设计一套完整的景区GEO内容矩阵。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为一家安顺民宿撰写"主人故事"和"在地体验"内容。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分析一个你熟悉的餐饮品牌在AI搜索中的表现，提出GEO优化建议。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为天龙屯堡设计一套完整的景区GEO内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为一家安顺民宿撰写"主人故事"和"在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分析一个你熟悉的餐饮品牌在AI搜索中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为"屯堡八大碗·安顺美食汇"活动设计GEO预热方案。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设计安顺目的地GEO的三层策略框架。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为"屯堡八大碗·安顺美食汇"活动设计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设计安顺目的地GEO的三层策略框架。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知识卡片：文旅产品GEO策略差异｜核心概念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本节核心问题是：如何把“知识卡片：文旅产品GEO策略差异”转化为可执行的文旅创业行动。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知识卡片：文旅产品GEO策略差异｜关键要素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知识卡片：文旅产品GEO策略差异｜机制拆解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知识卡片：文旅产品GEO策略差异｜方法路径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本节核心问题是：如何把“知识卡片：文旅产品GEO策略差异”转化为可执行的文旅创业行动。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景区类产品的GEO策略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住宿类产品的GEO策略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餐饮类产品的GEO策略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文旅活动的GEO策略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目的地整体GEO策略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知识卡片：文旅产品GEO策略差异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围绕“文旅产品GEO策略：从景区到体验”选择一个真实案例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围绕“文旅产品GEO策略：从景区到体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景区类产品的GEO策略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住宿类产品的GEO策略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餐饮类产品的GEO策略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文旅活动的GEO策略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目的地整体GEO策略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文旅产品GEO策略：从景区到体验</dc:title>
  <dc:subject>《AI时代文旅产品营销》逐章教学课件：第8章</dc:subject>
  <dc:creator>祝刚</dc:creator>
  <cp:lastModifiedBy>祝刚</cp:lastModifiedBy>
  <cp:revision>1</cp:revision>
  <dcterms:created xsi:type="dcterms:W3CDTF">2026-08-03T17:18:24Z</dcterms:created>
  <dcterms:modified xsi:type="dcterms:W3CDTF">2026-08-03T17:18:24Z</dcterms:modified>
</cp:coreProperties>
</file>