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多模态内容与AI可提取性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11635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2026年初，一位摄影师在安顺本寨拍摄了一组精美的建筑照片，上传到图片分享网站并配了详细的Alt文本和描述。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22464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585865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两个月后，当用户在ChatGPT中问"有没有安顺古镇的高清照片推荐"时，AI不仅给出了文字描述，还附带了这位摄影师的作品链接——…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1332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27672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同期，另一位摄影师也上传了本寨的照片，但完全没有添加任何文字描述。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年初，一位摄影师在安顺本寨拍摄了一组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两个月后，当用户在ChatGPT中问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同期，另一位摄影师也上传了本寨的照片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理解多模态内容在AI搜索中的角色和价值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掌握图片、视频、音频内容的GEO优化方法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了解内容架构优化对AI提取效率的影响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学会设计AI友好的内容生产流程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理解多模态内容在AI搜索中的角色和价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掌握图片、视频、音频内容的GEO优化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了解内容架构优化对AI提取效率的影响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学会设计AI友好的内容生产流程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AI友好的内容生产流程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知识卡片：多模态内容GEO优化速查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AI搜索的多模态趋势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多模态内容的GEO优化原则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2026年的AI搜索已经不再是纯文本的。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AI搜索的多模态趋势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多模态内容的GEO优化原则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年的AI搜索已经不再是纯文本的。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ChatGPT支持图片理解和生成，豆包深度整合了抖音的视频内容，Perplexity可以检索和引用多模态信息源。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当用户搜索"安顺古镇"时，AI不仅给出文字推荐，还可能附带图片、视频甚至VR体验链接。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多模态内容在旅游场景中的价值尤为突出——"看"一张古镇照片比"读"一段描述更有说服力。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ChatGPT支持图片理解和生成，豆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当用户搜索"安顺古镇"时，AI不仅给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多模态内容在旅游场景中的价值尤为突出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因此，优化多模态内容的AI可提取性，对文旅品牌而言是"投资回报率"最高的GEO策略之一。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原则一：文字描述是"钥匙"。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AI理解多模态内容的核心途径是文字描述——图片的Alt文本、视频的字幕和描述、音频的转录。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因此，优化多模态内容的AI可提取性，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原则一：文字描述是"钥匙"。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AI理解多模态内容的核心途径是文字描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没有文字描述，多模态内容对AI而言就是"黑箱"。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原则二：结构化元数据是"路标"。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为多模态内容添加结构化的元数据（拍摄时间、地点、主题、版权信息），帮助AI快速理解内容的基本信息。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没有文字描述，多模态内容对AI而言就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原则二：结构化元数据是"路标"。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为多模态内容添加结构化的元数据（拍摄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原则三：内容与上下文的关联是"桥梁"。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多模态内容应嵌入有语义关联的文本语境中。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一张独立存在于页面上的图片，不如一张被文字段落环绕和说明的图片更容易被AI理解。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原则三：内容与上下文的关联是"桥梁"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多模态内容应嵌入有语义关联的文本语境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一张独立存在于页面上的图片，不如一张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Alt文本优化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图片元数据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图片的组织与呈现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25134" y="2302669"/>
            <a:ext cx="89792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Alt文本优化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234169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图片元数据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00615" y="353451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图片的组织与呈现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Alt文本（替代文本）是AI理解图片内容的最主要途径。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文旅品牌图片Alt文本的优化要点：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不是"古镇照片"，而是"安顺本寨杨家老宅的正门石雕门楼，建于清道光年间"。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Alt文本（替代文本）是AI理解图片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文旅品牌图片Alt文本的优化要点：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不是"古镇照片"，而是"安顺本寨杨家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在自然描述中融入地点、建筑名称、文化背景等关键信息。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"天龙屯堡 安顺旅游 贵州古镇 明代建筑"——这种关键词堆砌不仅对AI无益，还可能被识别为垃圾信息。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建议80-125个字符，足够描述但不过度冗长。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在自然描述中融入地点、建筑名称、文化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"天龙屯堡 安顺旅游 贵州古镇 明代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建议80-125个字符，足够描述但不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IPTC（国际新闻通信委员会）标准是图片元数据的行业标准，AI可以读取。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关键字段：标题——图片的简短标题；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描述——图片的详细描述；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IPTC（国际新闻通信委员会）标准是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关键字段：标题——图片的简短标题；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描述——图片的详细描述；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关键词——5-10个与图片内容相关的关键词；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拍摄地点——GPS坐标和地名；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版权信息——版权归属和使用许可。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关键词——5-10个与图片内容相关的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拍摄地点——GPS坐标和地名；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版权信息——版权归属和使用许可。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视频元数据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VideoObject Schema标记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多平台分发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视频元数据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VideoObject Schema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多平台分发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视频标题应包含核心关键词和吸引人的钩子。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视频描述应详细说明视频内容、关键信息点、相关链接。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使用准确的标签和分类，帮助AI理解视频的主题和类型。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视频标题应包含核心关键词和吸引人的钩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视频描述应详细说明视频内容、关键信息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使用准确的标签和分类，帮助AI理解视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提供完整的字幕文件（SRT或VTT格式）。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字幕文本是AI理解视频内容的核心数据源。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即使视频本身是中文，也应提供中文字幕。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提供完整的字幕文件（SRT或VTT格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字幕文本是AI理解视频内容的核心数据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即使视频本身是中文，也应提供中文字幕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为视频页面添加VideoObject结构化数据：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"@type": "VideoObject",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"name": "天龙屯堡地戏表演——《三国演义》关羽片段",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为视频页面添加VideoObject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"@type": "VideoObj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"name": "天龙屯堡地戏表演—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"description": "天龙屯堡演武场上的地戏表演。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表演者为第三代传承人张师傅，展示了地戏关羽角色的经典身段和唱腔。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"thumbnailUrl": 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"description": "天龙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表演者为第三代传承人张师傅，展示了地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"thumbnailUrl": 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信息架构原则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页面性能优化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技术SEO的GEO价值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信息架构原则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页面性能优化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技术SEO的GEO价值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使用正确的HTML标题标签（H1-H6），每页只有一个H1，层级递进，不跳级。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AI利用标题层级来理解内容结构。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将内容组织为独立的语义模块，每个模块聚焦一个主题。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使用正确的HTML标题标签（H1-H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AI利用标题层级来理解内容结构。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将内容组织为独立的语义模块，每个模块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AI在提取信息时可能只抓取部分模块，模块化的组织确保每个模块都是语义完整的。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导航和链接的清晰性。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清晰的导航结构和内部链接帮助AI爬虫遍历网站的所有重要页面。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AI在提取信息时可能只抓取部分模块，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导航和链接的清晰性。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清晰的导航结构和内部链接帮助AI爬虫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AI爬虫有抓取时间限制，加载速度慢的页面可能被部分抓取或完全跳过。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使用PageSpeed Insights等工具检测和优化页面加载速度。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越来越多的AI搜索发生在移动设备上，移动端友好的页面获得更高的AI可见性评分。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AI爬虫有抓取时间限制，加载速度慢的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使用PageSpeed Insigh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越来越多的AI搜索发生在移动设备上，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遵循WCAG无障碍标准。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AI对无障碍性好的网站有更高的"信任"评分，因为这些网站对"机器可读性"的重视程度更高。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虽然GEO不等同于SEO，但良好的技术SEO基础仍然对GEO有正面影响：干净的URL结构帮助AI理解页面主题；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遵循WCAG无障碍标准。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AI对无障碍性好的网站有更高的"信任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虽然GEO不等同于SEO，但良好的技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AI友好的内容生产流程｜核心概念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内容生产SOP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内容质量检查清单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内容生命周期管理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内容生产SOP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内容质量检查清单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内容生命周期管理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AI友好的内容生产流程｜关键要素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建立标准化的AI友好内容生产流程：需求分析→内容策划→内容创作→多媒体制作→结构化标记→发布与分发→监测与优化。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每条内容发布前应通过质量检查：信息准确性——所有事实数据经过验证；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信息完整性——核心信息不遗漏；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建立标准化的AI友好内容生产流程：需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每条内容发布前应通过质量检查：信息准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信息完整性——核心信息不遗漏；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AI友好的内容生产流程｜机制拆解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语义清晰性——AI能准确理解内容含义；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结构规范性——标题层级、段落划分、列表使用符合规范；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多媒体优化——图片有Alt文本、视频有字幕和描述；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语义清晰性——AI能准确理解内容含义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结构规范性——标题层级、段落划分、列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多媒体优化——图片有Alt文本、视频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AI友好的内容生产流程｜方法路径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结构化标记——相关Schema标记已正确添加。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按照AI友好标准生产内容。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定期检查内容的准确性和有效性，更新过时信息。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结构化标记——相关Schema标记已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按照AI友好标准生产内容。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定期检查内容的准确性和有效性，更新过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为一组屯堡建筑照片撰写符合GEO标准的Alt文本和IPTC元数据。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为一条地戏表演视频添加完整的VideoObject Schema标记。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评估一个文旅网站的AI友好性，撰写改进建议报告。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为一组屯堡建筑照片撰写符合GEO标准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为一条地戏表演视频添加完整的Vide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评估一个文旅网站的AI友好性，撰写改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设计一个AI友好的文旅内容生产SOP流程。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对比测试：分析同一个景区在有无图片Alt文本的情况下，AI搜索中的表现差异。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设计一个AI友好的文旅内容生产SOP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对比测试：分析同一个景区在有无图片A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知识卡片：多模态内容GEO优化速查｜核心概念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本节核心问题是：如何把“知识卡片：多模态内容GEO优化速查”转化为可执行的文旅创业行动。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知识卡片：多模态内容GEO优化速查｜关键要素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知识卡片：多模态内容GEO优化速查｜机制拆解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知识卡片：多模态内容GEO优化速查｜方法路径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本节核心问题是：如何把“知识卡片：多模态内容GEO优化速查”转化为可执行的文旅创业行动。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AI友好的内容生产流程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知识卡片：多模态内容GEO优化速查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围绕“多模态内容与AI可提取性”选择一个真实案例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围绕“多模态内容与AI可提取性”选择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多模态内容的GEO价值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图片内容的GEO优化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视频内容的GEO优化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内容架构的AI友好性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AI友好的内容生产流程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多模态内容与AI可提取性</dc:title>
  <dc:subject>《AI时代文旅产品营销》逐章教学课件：第7章</dc:subject>
  <dc:creator>祝刚</dc:creator>
  <cp:lastModifiedBy>祝刚</cp:lastModifiedBy>
  <cp:revision>1</cp:revision>
  <dcterms:created xsi:type="dcterms:W3CDTF">2026-08-03T17:16:48Z</dcterms:created>
  <dcterms:modified xsi:type="dcterms:W3CDTF">2026-08-03T17:16:48Z</dcterms:modified>
</cp:coreProperties>
</file>