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结构化数据与知识图谱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90340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2025年，用户在不同AI平台上问"天龙屯堡门票多少钱"，得到的答案五花八门——有的说"60元"（实际是2019年的价格），有的…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9794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6134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2026年，天龙屯堡景区在官网和OTA平台上实施了完整的Schema.org结构化数据标记。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334619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98020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门票价格、开放时间、优惠政策等信息以机器可读的JSON-LD格式嵌入网页。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年，用户在不同AI平台上问"天龙屯堡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年，天龙屯堡景区在官网和OTA平台上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门票价格、开放时间、优惠政策等信息以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理解结构化数据在GEO中的技术价值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掌握Schema.org标记在文旅场景中的应用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了解知识图谱的构建方法及其GEO价值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学会在品牌官网中实施结构化数据优化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理解结构化数据在GEO中的技术价值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掌握Schema.org标记在文旅场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了解知识图谱的构建方法及其GEO价值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学会在品牌官网中实施结构化数据优化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品牌知识图谱建设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结构化数据的部署与验证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知识卡片：文旅Schema.org标记速查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什么是结构化数据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Schema.org：AI搜索的通用语言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三种结构化数据格式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86594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86594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565" y="2609999"/>
            <a:ext cx="875154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565" y="3015704"/>
            <a:ext cx="875154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什么是结构化数据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16289" y="2236291"/>
            <a:ext cx="1121122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16289" y="3795117"/>
            <a:ext cx="1121122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21664" y="2609999"/>
            <a:ext cx="910373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21664" y="3015704"/>
            <a:ext cx="910373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Schema.org：AI搜索的通用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26262" y="2236291"/>
            <a:ext cx="1086743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26262" y="3795117"/>
            <a:ext cx="1086743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31981" y="2609999"/>
            <a:ext cx="875306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31981" y="3015704"/>
            <a:ext cx="875306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三种结构化数据格式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01855" y="2236291"/>
            <a:ext cx="1086594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01855" y="3795117"/>
            <a:ext cx="1086594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07576" y="2704207"/>
            <a:ext cx="875154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07576" y="3109913"/>
            <a:ext cx="875154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结构化数据是按照预定义格式组织的信息，使机器能够高效、准确地"理解"内容。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与之相对的是非结构化数据（如自由文本），机器需要复杂的自然语言处理才能理解。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在GEO中，结构化数据是"内容可提取性"支柱的核心技术手段。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结构化数据是按照预定义格式组织的信息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与之相对的是非结构化数据（如自由文本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在GEO中，结构化数据是"内容可提取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同样一段信息，以结构化方式呈现，AI的提取准确率可以提升数倍。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Schema.org是由Google、Microsoft、Yahoo和Yandex联合创建的结构化数据标准，也是AI搜索平台广泛…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Schema.org定义了一套完整的"类型"和"属性"，覆盖了几乎所有可能的内容领域。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同样一段信息，以结构化方式呈现，AI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Schema.org是由Google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Schema.org定义了一套完整的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Schema.org的核心类型包括：CreativeWork（创意作品）及其子类Article、Review等；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Organization（组织）及其子类LocalBusiness、Restaurant、Hotel等；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Place（地点）及其子类TouristAttraction、LandmarksOrHistoricalBuildings等；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Schema.org的核心类型包括：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Organization（组织）及其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Place（地点）及其子类Touri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Event（事件）；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Product（产品）及其子类。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在网页的`&lt;script type="application/ld+json"&gt;`标签中嵌入JSON格式的结构化数据，不影响页面…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Event（事件）；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Product（产品）及其子类。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在网页的`&lt;script type=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Microdata。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直接在HTML标签中添加结构化属性，与页面内容耦合度高，维护不便。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类似Microdata的HTML属性扩展，兼容性较好但使用较少。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777189" y="1936700"/>
            <a:ext cx="733217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Microdata。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直接在HTML标签中添加结构化属性，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类似Microdata的HTML属性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旅游景点标记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FAQ标记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民宿/酒店标记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旅游景点标记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3564" y="2302669"/>
            <a:ext cx="6829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FAQ标记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45589" y="3534519"/>
            <a:ext cx="105701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民宿/酒店标记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餐厅标记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事件/活动标记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"@context": "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餐厅标记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事件/活动标记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"@context": 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"@type": "TouristAttraction",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"name": "天龙屯堡",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"description": "天龙屯堡是明代'调北征南'军事行动后形成的屯堡文化代表性村寨，拥有六百年的历史...",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"@type": "TouristA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"name": "天龙屯堡",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"description": "天龙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"address": {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"@type": "PostalAddress",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"addressLocality": "安顺市",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14710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14710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7284" y="2704207"/>
            <a:ext cx="80183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7284" y="3109913"/>
            <a:ext cx="801832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"address": {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44405" y="2236291"/>
            <a:ext cx="1014859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244405" y="3795117"/>
            <a:ext cx="1014859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50843" y="2609999"/>
            <a:ext cx="801984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350843" y="3015704"/>
            <a:ext cx="801984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"@type": "PostalAd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48115" y="2236291"/>
            <a:ext cx="1336774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348115" y="3795117"/>
            <a:ext cx="1336774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51333" y="2704207"/>
            <a:ext cx="1130338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451333" y="3109913"/>
            <a:ext cx="1130338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"addressLocality":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3739" y="2236291"/>
            <a:ext cx="1014710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73739" y="3795117"/>
            <a:ext cx="1014710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80178" y="2704207"/>
            <a:ext cx="80183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80178" y="3109913"/>
            <a:ext cx="801832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"addressRegion": "贵州省",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"postalCode": "561000"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"geo": { "@type": "GeoCoordinates", "latitude": 26.25, "longitud…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19159" y="1846808"/>
            <a:ext cx="10494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"addressRegion": 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"postalCode": "561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"geo": { "@type":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"openingHours": "Mo-Su 08:30-17:30",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"touristType": ["文化旅游", "历史遗迹", "民俗体验"],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"publicAccess": true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"openingHours": "M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"touristType": ["文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"publicAccess": tr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品牌知识图谱建设｜核心概念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知识图谱的GEO价值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文旅品牌知识图谱架构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知识图谱的实施路径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知识图谱的GEO价值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文旅品牌知识图谱架构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知识图谱的实施路径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品牌知识图谱建设｜关键要素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知识图谱是品牌信息的"结构化知识库"，以实体-关系-实体的三元组形式组织品牌知识。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与分散在各个网页中的信息相比，知识图谱具有以下GEO优势：信息集中——AI可以从一个位置获取品牌的完整知识体系；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关系明确——实体之间的关系被明确标注，AI不需要推断；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知识图谱是品牌信息的"结构化知识库"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与分散在各个网页中的信息相比，知识图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关系明确——实体之间的关系被明确标注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品牌知识图谱建设｜机制拆解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语义清晰——消除了自然语言的歧义，AI的理解更准确；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易于更新——集中管理，一处更新，全局生效。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文旅品牌知识图谱的核心实体类型：目的地（景区、城市、区域）；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语义清晰——消除了自然语言的歧义，A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易于更新——集中管理，一处更新，全局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文旅品牌知识图谱的核心实体类型：目的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品牌知识图谱建设｜方法路径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产品（酒店、餐厅、活动）；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文化（历史事件、民俗、非遗）；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人物（传承人、创始人、名人）；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产品（酒店、餐厅、活动）；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文化（历史事件、民俗、非遗）；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人物（传承人、创始人、名人）；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品牌知识图谱建设｜工具与数据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设施（交通、停车场、服务中心）。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核心关系类型：位于（实体与地理位置的关系）；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属于（部分与整体的关系）；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设施（交通、停车场、服务中心）。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核心关系类型：位于（实体与地理位置的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属于（部分与整体的关系）；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结构化数据的部署与验证｜核心概念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部署流程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常见错误与避免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确定品牌需要标记哪些类型的信息，参考Schema.org文档选择合适类型。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部署流程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常见错误与避免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确定品牌需要标记哪些类型的信息，参考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结构化数据的部署与验证｜关键要素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整理需要标记的数据，确保信息准确、完整、一致。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编写JSON-LD代码，嵌入网页`&lt;head&gt;`标签中。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建议使用模板引擎自动生成，而非手动编写每个页面。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整理需要标记的数据，确保信息准确、完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编写JSON-LD代码，嵌入网页`&lt;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建议使用模板引擎自动生成，而非手动编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结构化数据的部署与验证｜机制拆解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使用Google Rich Results Test或Schema.org Validator验证标记代码的正确性。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在多个AI平台上测试AI对标记信息的提取效果。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信息变更时同步更新结构化数据，定期检查标记的有效性。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使用Google Rich Resu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在多个AI平台上测试AI对标记信息的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信息变更时同步更新结构化数据，定期检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结构化数据的部署与验证｜方法路径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错误一：信息不一致。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结构化数据中的信息与页面可见文本不一致。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AI会交叉验证，不一致会损害信任。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错误一：信息不一致。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结构化数据中的信息与页面可见文本不一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AI会交叉验证，不一致会损害信任。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结构化数据的部署与验证｜工具与数据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错误二：标记不存在的页面。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为不存在的页面创建结构化数据。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AI检测到404错误会降低信任评分。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错误二：标记不存在的页面。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为不存在的页面创建结构化数据。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AI检测到404错误会降低信任评分。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为天龙屯堡撰写完整的Schema.org JSON-LD标记代码。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为一个安顺民宿设计品牌知识图谱的实体和关系模型。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使用Google Rich Results Test验证一个文旅网站的Schema标记。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为天龙屯堡撰写完整的Schema.o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为一个安顺民宿设计品牌知识图谱的实体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使用Google Rich Resu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对比测试：检查一个文旅品牌在添加Schema标记前后，AI搜索中的信息准确度变化。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设计一个适合安顺屯堡文化圈的品牌知识图谱架构方案。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对比测试：检查一个文旅品牌在添加Sc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设计一个适合安顺屯堡文化圈的品牌知识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知识卡片：文旅Schema.org标记速查｜核心概念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本节核心问题是：如何把“知识卡片：文旅Schema.org标记速查”转化为可执行的文旅创业行动。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知识卡片：文旅Schema.org标记速查｜关键要素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知识卡片：文旅Schema.org标记速查｜机制拆解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知识卡片：文旅Schema.org标记速查｜方法路径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本节核心问题是：如何把“知识卡片：文旅Schema.org标记速查”转化为可执行的文旅创业行动。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知识卡片：文旅Schema.org标记速查｜工具与数据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品牌知识图谱建设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结构化数据的部署与验证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知识卡片：文旅Schema.org标记速查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围绕“结构化数据与知识图谱”选择一个真实案例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围绕“结构化数据与知识图谱”选择一个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文旅品牌Schema.org标记实战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品牌知识图谱建设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结构化数据的部署与验证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知识卡片：文旅Schema.org标记速查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结构化数据与知识图谱</dc:title>
  <dc:subject>《AI时代文旅产品营销》逐章教学课件：第6章</dc:subject>
  <dc:creator>祝刚</dc:creator>
  <cp:lastModifiedBy>祝刚</cp:lastModifiedBy>
  <cp:revision>1</cp:revision>
  <dcterms:created xsi:type="dcterms:W3CDTF">2026-08-03T17:15:06Z</dcterms:created>
  <dcterms:modified xsi:type="dcterms:W3CDTF">2026-08-03T17:15:06Z</dcterms:modified>
</cp:coreProperties>
</file>