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语义覆盖优化：让AI"理解"你的品牌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黄果树瀑布是中国最著名的瀑布之一，但在2025年的AI搜索测试中，它面临一个尴尬的问题：当用户问"安顺有哪些适合夏天避暑的地方"…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168997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02531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当用户问"安顺有哪些适合冬天去的地方"，黄果树消失了。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80433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43834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这暴露了语义覆盖的盲区——黄果树的网络内容几乎全部围绕"夏季""丰水期""壮观"展开，关于冬季景观（冰瀑、雾凇、淡季体验）的内容…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黄果树瀑布是中国最著名的瀑布之一，但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当用户问"安顺有哪些适合冬天去的地方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这暴露了语义覆盖的盲区——黄果树的网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理解语义覆盖在GEO中的核心作用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掌握语义覆盖五维模型的实操方法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学会构建文旅品牌的语义网络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了解场景化内容和问答式内容的创作策略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理解语义覆盖在GEO中的核心作用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掌握语义覆盖五维模型的实操方法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学会构建文旅品牌的语义网络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了解场景化内容和问答式内容的创作策略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语义缺口分析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语义覆盖五维模型实操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语义缺口（Semantic Gap）是指"AI对品牌的现有理解"与"品牌希望AI理解的全貌"之间的差距。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语义缺口分析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语义覆盖五维模型实操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语义缺口（Semantic Gap）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进行语义缺口分析是语义覆盖优化的第一步。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步骤一：AI认知基准测试。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在多个AI平台上，用预设问题集测试AI对品牌的当前认知。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进行语义缺口分析是语义覆盖优化的第一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步骤一：AI认知基准测试。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在多个AI平台上，用预设问题集测试A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问题集应覆盖产品、场景、价值、文化、关联五个维度。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记录AI的回答——它正确描述了哪些特征？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错误描述了哪些特征？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问题集应覆盖产品、场景、价值、文化、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记录AI的回答——它正确描述了哪些特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错误描述了哪些特征？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步骤二：竞品语义对标。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对主要竞争对手进行同样的AI认知测试。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对比AI对你和竞品的描述差异——竞品被AI推荐的场景中，哪些是你的品牌没有覆盖的？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步骤二：竞品语义对标。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对主要竞争对手进行同样的AI认知测试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对比AI对你和竞品的描述差异——竞品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竞品的语义优势在哪里？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步骤三：语义缺口清单。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综合以上分析，生成语义缺口清单——列出所有需要补充或强化的语义维度。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竞品的语义优势在哪里？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步骤三：语义缺口清单。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综合以上分析，生成语义缺口清单——列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这是最基础的维度，但很多文旅品牌的"产品信息"都不够完整。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优化要点：基本信息必须完整（名称、地址、联系方式、营业时间、价格）；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特色亮点必须突出（与同类产品的差异化特征）；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这是最基础的维度，但很多文旅品牌的"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优化要点：基本信息必须完整（名称、地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特色亮点必须突出（与同类产品的差异化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品牌语义图谱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语义一致性管理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语义深度与广度平衡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品牌语义图谱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语义一致性管理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语义深度与广度平衡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品牌语义图谱是以品牌为核心，连接所有相关概念的知识网络。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品牌名称、核心产品/服务、核心文化概念。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与核心节点直接相关的概念——产品特征、适用场景、地理位置、文化背景。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品牌语义图谱是以品牌为核心，连接所有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品牌名称、核心产品/服务、核心文化概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与核心节点直接相关的概念——产品特征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与一级关联相关的概念——场景→人群→需求→解决方案。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明确各节点之间的关系类型（属于、适合、位于、包含等）。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AI在评估品牌时会从多个信息源交叉验证。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与一级关联相关的概念——场景→人群→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明确各节点之间的关系类型（属于、适合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AI在评估品牌时会从多个信息源交叉验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保持语义一致性至关重要：品牌名称在所有平台上的写法一致（避免"天龙屯堡"与"天龙屯堡古镇"混用）；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核心信息在所有平台上的表述一致（避免官网说"建于明代"，OTA说"建于明洪武年间"）；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品牌定位和价值主张在所有内容中保持一致。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保持语义一致性至关重要：品牌名称在所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核心信息在所有平台上的表述一致（避免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品牌定位和价值主张在所有内容中保持一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语义覆盖不是"越多越好"，而是"越精准越好"。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过度扩展无关维度会稀释品牌的核心语义。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平衡原则：核心维度（与品牌定位直接相关的维度）应深度覆盖，内容详尽；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语义覆盖不是"越多越好"，而是"越精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过度扩展无关维度会稀释品牌的核心语义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平衡原则：核心维度（与品牌定位直接相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边缘维度（与品牌弱相关的维度）适当覆盖即可，不必投入过多资源。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本节核心问题是：如何把“语义网络的构建”转化为可执行的文旅创业行动。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边缘维度（与品牌弱相关的维度）适当覆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本节核心问题是：如何把“语义网络的构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用户意图理解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FAQ内容策略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用户意图理解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场景化内容矩阵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FAQ内容策略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场景化内容的核心是理解用户意图。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当用户向AI提问时，背后隐藏的是具体的需求场景。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文旅领域的典型用户意图包括：灵感型——"我想出去玩，有什么推荐？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场景化内容的核心是理解用户意图。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当用户向AI提问时，背后隐藏的是具体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文旅领域的典型用户意图包括：灵感型—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规划型——"帮我规划一个三天两夜的行程"；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对比型——"A和B哪个更适合我？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验证型——"听说XX很好，值得去吗？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规划型——"帮我规划一个三天两夜的行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对比型——"A和B哪个更适合我？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验证型——"听说XX很好，值得去吗？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知识型——"XX的历史背景是什么？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为每种用户意图类型准备相应的内容：灵感型→目的地推荐列表、主题攻略；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规划型→完整行程方案、交通住宿建议；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知识型——"XX的历史背景是什么？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为每种用户意图类型准备相应的内容：灵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规划型→完整行程方案、交通住宿建议；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对比型→对比分析文章、优劣势表格；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验证型→真实体验分享、优缺点分析；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知识型→深度知识文章、历史文化解读。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对比型→对比分析文章、优劣势表格；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验证型→真实体验分享、优缺点分析；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知识型→深度知识文章、历史文化解读。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热点追踪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竞品语义监控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语义覆盖仪表盘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热点追踪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竞品语义监控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语义覆盖仪表盘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关注AI搜索中的热门问题趋势：用户最近在问什么新问题？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哪些场景的需求在上升？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哪些语义维度变得重要？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关注AI搜索中的热门问题趋势：用户最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哪些场景的需求在上升？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哪些语义维度变得重要？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基于热点追踪及时补充和更新内容。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持续监测竞品的语义覆盖变化：竞品新增了哪些语义维度？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竞品在哪些场景中超越了你的品牌？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基于热点追踪及时补充和更新内容。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持续监测竞品的语义覆盖变化：竞品新增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竞品在哪些场景中超越了你的品牌？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竞品的哪些内容被AI频繁引用？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建立品牌语义覆盖的监控仪表盘，定期评估：各维度的覆盖完整度；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各场景的内容质量评分；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竞品的哪些内容被AI频繁引用？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建立品牌语义覆盖的监控仪表盘，定期评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各场景的内容质量评分；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与竞品的语义覆盖差距；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AI认知测试结果的变化趋势。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本节核心问题是：如何把“语义覆盖的持续优化”转化为可执行的文旅创业行动。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与竞品的语义覆盖差距；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AI认知测试结果的变化趋势。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本节核心问题是：如何把“语义覆盖的持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为一个安顺文旅品牌进行语义缺口分析，生成缺口清单。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为天龙屯堡构建品牌语义图谱。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为天龙屯堡撰写一套完整的FAQ（不少于15个问题）。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为一个安顺文旅品牌进行语义缺口分析，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为天龙屯堡构建品牌语义图谱。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为天龙屯堡撰写一套完整的FAQ（不少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设计一份竞品语义覆盖对比分析报告模板。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模拟测试：在ChatGPT中测试一个文旅品牌的语义覆盖，分析其优势和盲区。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设计一份竞品语义覆盖对比分析报告模板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模拟测试：在ChatGPT中测试一个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本节核心问题是：如何把“知识卡片：语义覆盖五维模型”转化为可执行的文旅创业行动。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本节核心问题是：如何把“知识卡片：语义覆盖五维模型”转化为可执行的文旅创业行动。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本节核心问题是：如何把“知识卡片：语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围绕“语义覆盖优化：让AI"理解"你的品牌”选择一个真实案例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围绕“语义覆盖优化：让AI"理解"你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语义覆盖的系统方法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语义网络的构建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场景化内容策略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语义覆盖的持续优化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知识卡片：语义覆盖五维模型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语义覆盖优化：让AI"理解"你的品牌</dc:title>
  <dc:subject>《AI时代文旅产品营销》逐章教学课件：第5章</dc:subject>
  <dc:creator>祝刚</dc:creator>
  <cp:lastModifiedBy>祝刚</cp:lastModifiedBy>
  <cp:revision>1</cp:revision>
  <dcterms:created xsi:type="dcterms:W3CDTF">2026-08-03T17:13:42Z</dcterms:created>
  <dcterms:modified xsi:type="dcterms:W3CDTF">2026-08-03T17:13:42Z</dcterms:modified>
</cp:coreProperties>
</file>