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AI时代文旅产品营销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9132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内容可信度构建：权威性、专业性与信任度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3355628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520678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10023"/>
            <a:ext cx="3576063" cy="1587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2025年，安顺本寨在百度百科上只有一个简短词条——300字，3个引用来源，没有图片。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24076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387477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在ChatGPT问"安顺有什么值得去的古镇"时，本寨很少出现在推荐中。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3860750"/>
            <a:ext cx="3505944" cy="589359"/>
          </a:xfrm>
          <a:prstGeom prst="roundRect">
            <a:avLst>
              <a:gd name="adj" fmla="val 25859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3924151"/>
            <a:ext cx="3369001" cy="462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2026年初，安顺市文保部门联合安顺学院，对本寨的百度百科词条进行了全面升级：扩充到3000字，涵盖历史沿革、建筑特色、非遗项目…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年，安顺本寨在百度百科上只有一个简短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在ChatGPT问"安顺有什么值得去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年初，安顺市文保部门联合安顺学院，对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掌握EEAT框架在文旅品牌中的具体应用方法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学会构建品牌的多层次权威背书体系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了解专业知识内容的生产策略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掌握用户信任信号的收集与优化方法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掌握EEAT框架在文旅品牌中的具体应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学会构建品牌的多层次权威背书体系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了解专业知识内容的生产策略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掌握用户信任信号的收集与优化方法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其他专著逐章PPT_20260804\专著12——AI时代的文旅产品营销\assets\docx_media\image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1765134"/>
            <a:ext cx="4501301" cy="25297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EEAT框架的文旅落地｜核心概念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经验（Experience）：第一手体验的不可替代性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专业（Expertise）：从"说得好"到"说得对"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权威（Authority）：建立多层次的背书体系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346150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346150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3969" y="2515642"/>
            <a:ext cx="1139901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3969" y="2921347"/>
            <a:ext cx="1139901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经验（Experience）：第一手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575846" y="2236291"/>
            <a:ext cx="1229618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575846" y="3795117"/>
            <a:ext cx="1229618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680136" y="2515642"/>
            <a:ext cx="1021038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680136" y="2921347"/>
            <a:ext cx="1021038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专业（Expertise）：从"说得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894314" y="2236291"/>
            <a:ext cx="1198513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894314" y="3795117"/>
            <a:ext cx="1198513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998915" y="2515642"/>
            <a:ext cx="989311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998915" y="2921347"/>
            <a:ext cx="989311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权威（Authority）：建立多层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8181677" y="2236291"/>
            <a:ext cx="606772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8181677" y="3795117"/>
            <a:ext cx="606772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292196" y="2704207"/>
            <a:ext cx="385736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8292196" y="3109913"/>
            <a:ext cx="385736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EEAT框架的文旅落地｜关键要素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信任（Trust）：构建持久的信任资产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在文旅领域，"经验"是EEAT框架中最有分量的维度。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AI在推荐旅游目的地时，会优先引用那些"看起来像真实体验"的内容。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信任（Trust）：构建持久的信任资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在文旅领域，"经验"是EEAT框架中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AI在推荐旅游目的地时，会优先引用那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EEAT框架的文旅落地｜机制拆解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策略一：系统化UGC管理。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不是被动等待用户评价，而是主动管理UGC生态：在关键平台（大众点评、携程、小红书、抖音）保持高质量评价的持续产出；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设计"评价引导"机制——在服务结束时温和地引导满意的客户留下评价；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策略一：系统化UGC管理。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不是被动等待用户评价，而是主动管理U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设计"评价引导"机制——在服务结束时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EEAT框架的文旅落地｜方法路径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关注评价的"信息量"——"很好""不错"的评价价值有限，包含具体细节（"老板推荐的后山徒步路线太赞了"）的评价更有价值。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策略二：合作体验型KOL/KOC。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选择"真实体验型"而非"纯商业推广型"的KOL合作。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关注评价的"信息量"——"很好""不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策略二：合作体验型KOL/KOC。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选择"真实体验型"而非"纯商业推广型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EEAT框架的文旅落地｜工具与数据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AI能够识别过度商业化的内容（如明显的广告文案），而真实体验的分享更有可能被AI引用。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合作模式应鼓励KOL以个人视角记录体验，而非使用品牌提供的标准文案。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策略三：品牌自产体验内容。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AI能够识别过度商业化的内容（如明显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合作模式应鼓励KOL以个人视角记录体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策略三：品牌自产体验内容。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EEAT框架的文旅落地｜场景应用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品牌自身也可以生产体验内容——老板的创业故事、员工的日常、客人的感人瞬间。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这些内容的"真实感"是官方宣传稿无法替代的。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策略一：知识型内容矩阵。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品牌自身也可以生产体验内容——老板的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这些内容的"真实感"是官方宣传稿无法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策略一：知识型内容矩阵。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EEAT框架的文旅落地｜风险与复盘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建立系统性的目的地知识内容——历史考据、建筑解析、生态科普、民俗研究。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这些内容不仅展示了品牌的专业深度，也是AI最喜欢引用的"干货"。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例如，一个屯堡民宿可以发布系列文章："本寨石墙的砌筑工艺解析""屯堡四合院的空间哲学""地戏面具的角色识别指南"。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建立系统性的目的地知识内容——历史考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这些内容不仅展示了品牌的专业深度，也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例如，一个屯堡民宿可以发布系列文章：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权威信息源的系统建设｜核心概念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百科类平台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学术与知识平台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新闻媒体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853217" y="2302669"/>
            <a:ext cx="84190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百科类平台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065818" y="2302669"/>
            <a:ext cx="117861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学术与知识平台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937318" y="3534519"/>
            <a:ext cx="673557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新闻媒体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权威信息源的系统建设｜关键要素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政府与行业平台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百度百科和维基百科是AI搜索最重要的知识来源之一。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文旅品牌的百科建设要点：词条完整性——基本信息、历史沿革、特色亮点、旅游信息四大板块缺一不可；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政府与行业平台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百度百科和维基百科是AI搜索最重要的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文旅品牌的百科建设要点：词条完整性—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权威信息源的系统建设｜机制拆解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引用权威性——每条信息都应有可靠的引用来源（官方文件、学术论文、权威媒体报道）；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更新及时性——景区评级变化、新项目开放、重要事件及时更新；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多语言版本——如有条件，建立英文版词条，提升在国际AI平台上的可见性。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引用权威性——每条信息都应有可靠的引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更新及时性——景区评级变化、新项目开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多语言版本——如有条件，建立英文版词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权威信息源的系统建设｜方法路径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在知网、万方等学术数据库中留下品牌印记；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与高校合作开展研究项目，产出学术论文和案例研究报告；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在知乎等知识平台建立品牌专业形象，回答专业问题，发布深度文章。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在知网、万方等学术数据库中留下品牌印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与高校合作开展研究项目，产出学术论文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在知乎等知识平台建立品牌专业形象，回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权威信息源的系统建设｜工具与数据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建立媒体关系网络，争取权威媒体的报道；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主动向媒体提供有价值的新闻素材（新项目、文化活动、行业贡献）；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在新浪、腾讯、网易等门户网站保持品牌正面信息的更新。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建立媒体关系网络，争取权威媒体的报道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主动向媒体提供有价值的新闻素材（新项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在新浪、腾讯、网易等门户网站保持品牌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权威信息源的系统建设｜场景应用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在政府官网的文旅板块争取曝光；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参与行业白皮书和报告的编写；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在行业协会网站建立品牌页面。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在政府官网的文旅板块争取曝光；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参与行业白皮书和报告的编写；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在行业协会网站建立品牌页面。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权威信息源的系统建设｜风险与复盘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本节核心问题是：如何把“权威信息源的系统建设”转化为可执行的文旅创业行动。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本节核心问题是：如何把“权威信息源的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用户信任信号的系统管理｜核心概念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评价生态管理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社交媒体信任信号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第三方认证与奖项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评价生态管理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社交媒体信任信号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第三方认证与奖项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用户信任信号的系统管理｜关键要素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确保品牌在主要评价平台（大众点评、携程、美团、飞猪、小红书、抖音）上都有存在感。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不同AI平台引用不同来源的评价，覆盖面越广，AI可见性越高。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引导用户撰写"信息量丰富"的评价。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确保品牌在主要评价平台（大众点评、携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不同AI平台引用不同来源的评价，覆盖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引导用户撰写"信息量丰富"的评价。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用户信任信号的系统管理｜机制拆解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可以通过评价后的感谢回复示范"好评价"的标准："感谢您的详细分享！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您提到的后山日出路线对其他客人会很有帮助。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每条评价都应得到真诚的回复。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可以通过评价后的感谢回复示范"好评价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您提到的后山日出路线对其他客人会很有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每条评价都应得到真诚的回复。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用户信任信号的系统管理｜方法路径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好评感谢具体细节，差评承认问题并给出改进方案。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回复本身就是展示品牌态度的内容。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社交媒体上的品牌互动也是AI评估信任的信号源。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好评感谢具体细节，差评承认问题并给出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回复本身就是展示品牌态度的内容。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社交媒体上的品牌互动也是AI评估信任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用户信任信号的系统管理｜工具与数据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保持品牌官方账号的活跃度和互动率；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及时回复用户的评论和私信；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避免"买粉""刷量"等损害信任的行为。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保持品牌官方账号的活跃度和互动率；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及时回复用户的评论和私信；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避免"买粉""刷量"等损害信任的行为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用户信任信号的系统管理｜场景应用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积极争取各类第三方认证和行业奖项，并在品牌信息中系统展示：官方评级（星级景区、等级民宿）；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行业奖项（"最佳民宿""最具特色餐厅"）；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平台认证（"携程金牌酒店""美团人气餐厅"）；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积极争取各类第三方认证和行业奖项，并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行业奖项（"最佳民宿""最具特色餐厅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平台认证（"携程金牌酒店""美团人气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为一个安顺景区评估其EEAT各维度的当前得分和改进空间。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撰写一份提升该景区百度百科词条质量的方案。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设计一套UGC评价引导和管理的SOP流程。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为一个安顺景区评估其EEAT各维度的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撰写一份提升该景区百度百科词条质量的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设计一套UGC评价引导和管理的SOP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为该景区规划未来一年的权威背书建设路线图。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分析一个你熟悉的高可信度文旅品牌，总结其可信度构建的成功要素。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为该景区规划未来一年的权威背书建设路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分析一个你熟悉的高可信度文旅品牌，总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为一个安顺景区评估其EEAT各维度的当前得分和改进空间。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撰写一份提升该景区百度百科词条质量的方案。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设计一套UGC评价引导和管理的SOP流程。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为一个安顺景区评估其EEAT各维度的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撰写一份提升该景区百度百科词条质量的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设计一套UGC评价引导和管理的SOP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知识卡片：EEAT框架文旅应用速查｜核心概念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本节核心问题是：如何把“知识卡片：EEAT框架文旅应用速查”转化为可执行的文旅创业行动。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知识卡片：EEAT框架文旅应用速查｜关键要素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知识卡片：EEAT框架文旅应用速查｜机制拆解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知识卡片：EEAT框架文旅应用速查｜方法路径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本节核心问题是：如何把“知识卡片：EEAT框架文旅应用速查”转化为可执行的文旅创业行动。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本节核心问题是：如何把“知识卡片：E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知识卡片：EEAT框架文旅应用速查｜工具与数据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知识卡片：EEAT框架文旅应用速查｜场景应用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EEAT框架的文旅落地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权威信息源的系统建设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8115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7000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用户信任信号的系统管理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8115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7000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0769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96543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知识卡片：EEAT框架文旅应用速查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围绕“内容可信度构建：权威性、专业性与信任度”选择一个真实案例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围绕“内容可信度构建：权威性、专业性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EEAT框架的文旅落地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权威信息源的系统建设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8115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7000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用户信任信号的系统管理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8115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7000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0769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96543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知识卡片：EEAT框架文旅应用速查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第4章 内容可信度构建：权威性、专业性与信任度</dc:title>
  <dc:subject>《AI时代文旅产品营销》逐章教学课件：第4章</dc:subject>
  <dc:creator>祝刚</dc:creator>
  <cp:lastModifiedBy>祝刚</cp:lastModifiedBy>
  <cp:revision>1</cp:revision>
  <dcterms:created xsi:type="dcterms:W3CDTF">2026-08-03T17:12:06Z</dcterms:created>
  <dcterms:modified xsi:type="dcterms:W3CDTF">2026-08-03T17:12:06Z</dcterms:modified>
</cp:coreProperties>
</file>