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GEO的核心理论与三大支柱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7116"/>
            <a:ext cx="3576063" cy="1587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2026年，一家名为"荷里购"的GEO优化公司为某江南古镇做了全面的GEO优化。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401169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64570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三个月后，当用户在ChatGPT中问"推荐一个有文化底蕴、适合深度游的江南古镇"时，这个不太知名的古镇开始稳定出现在AI推荐的前…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092029"/>
            <a:ext cx="2514451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55430"/>
            <a:ext cx="2357679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分析其成功原因，恰好对应GEO的三大支柱：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年，一家名为"荷里购"的GEO优化公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三个月后，当用户在ChatGPT中问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分析其成功原因，恰好对应GEO的三大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掌握GEO的三大核心支柱：可信度、语义覆盖、内容可提取性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理解每根支柱的技术原理和优化策略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学会评估品牌在每根支柱上的成熟度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了解GEO优化的测量指标和评估体系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掌握GEO的三大核心支柱：可信度、语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理解每根支柱的技术原理和优化策略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学会评估品牌在每根支柱上的成熟度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了解GEO优化的测量指标和评估体系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EEAT框架解析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文旅品牌可信度构建策略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GEO的可信度构建借鉴了Google的EEAT框架，但做了适应AI搜索的调整。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EEAT框架解析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文旅品牌可信度构建策略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GEO的可信度构建借鉴了Google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EEAT代表四个维度：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经验（Experience）。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内容创作者是否具有第一手经验？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66570" y="2302669"/>
            <a:ext cx="161520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EEAT代表四个维度：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84829" y="2302669"/>
            <a:ext cx="174044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经验（Experience）。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内容创作者是否具有第一手经验？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对于文旅品牌而言，这意味着：真实的游客体验分享比官方宣传稿更有说服力；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本地人的推荐比外地博主的攻略更可信；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传承人的技艺展示比第三方介绍更有价值。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对于文旅品牌而言，这意味着：真实的游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本地人的推荐比外地博主的攻略更可信；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传承人的技艺展示比第三方介绍更有价值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专业（Expertise）。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内容创作者是否具备专业知识？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文旅品牌的"专业"体现为：对本地历史文化的深入了解；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专业（Expertise）。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内容创作者是否具备专业知识？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文旅品牌的"专业"体现为：对本地历史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对旅游服务的专业把控；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对行业标准和规范的遵循。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权威（Authority）。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6084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6084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822" y="2515642"/>
            <a:ext cx="84889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822" y="2921347"/>
            <a:ext cx="848892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对旅游服务的专业把控；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90542" y="2236291"/>
            <a:ext cx="106084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90542" y="3795117"/>
            <a:ext cx="106084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96520" y="2515642"/>
            <a:ext cx="84889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96520" y="2921347"/>
            <a:ext cx="848892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对行业标准和规范的遵循。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40239" y="2236291"/>
            <a:ext cx="1198513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440239" y="3795117"/>
            <a:ext cx="1198513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44840" y="2609999"/>
            <a:ext cx="989311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544840" y="3015704"/>
            <a:ext cx="989311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权威（Authority）。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27603" y="2236291"/>
            <a:ext cx="106084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27603" y="3795117"/>
            <a:ext cx="106084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33580" y="2704207"/>
            <a:ext cx="84889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33580" y="3109913"/>
            <a:ext cx="848892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品牌在行业内的权威性如何？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权威性来自：权威媒体的报道和推荐；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学术研究和官方认定（如非遗认定、文物保护单位）。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品牌在行业内的权威性如何？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权威性来自：权威媒体的报道和推荐；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学术研究和官方认定（如非遗认定、文物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语义覆盖的五维模型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语义覆盖的优化方法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语义覆盖的概念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语义覆盖的五维模型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语义覆盖的优化方法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语义覆盖（Semantic Coverage）是指品牌信息在AI可能涉及的各个维度上的完整程度。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AI在回答用户问题时，会根据问题的角度检索最相关的信息。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如果品牌在某些维度上信息缺失，AI就不会在相关场景中推荐它。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语义覆盖（Semantic Cove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AI在回答用户问题时，会根据问题的角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如果品牌在某些维度上信息缺失，AI就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例如，如果用户问"安顺有哪些适合带老人去的景点"，AI会搜索关于"适合老年人""无障碍设施""体力消耗低"等信息。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如果天龙屯堡的内容只强调了"历史文化""建筑特色"，而没有涉及这些维度，它就不会出现在AI的答案中。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文旅品牌的语义覆盖应涵盖五个维度：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例如，如果用户问"安顺有哪些适合带老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如果天龙屯堡的内容只强调了"历史文化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文旅品牌的语义覆盖应涵盖五个维度：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核心产品和服务——景区/民宿/餐厅的基本信息、特色、价格、预订方式。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这是语义覆盖的基础层。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适用场景——适合什么人群（家庭、情侣、独自旅行）？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核心产品和服务——景区/民宿/餐厅的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这是语义覆盖的基础层。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适用场景——适合什么人群（家庭、情侣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场景覆盖越丰富，AI推荐的机会越多。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独特价值——与竞争对手相比的差异化优势。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这个古镇与别的古镇有什么不同？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场景覆盖越丰富，AI推荐的机会越多。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独特价值——与竞争对手相比的差异化优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这个古镇与别的古镇有什么不同？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这家民宿的特色在哪里？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文化内涵——品牌背后的历史、文化、故事。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这是文旅品牌最有"护城河"的维度，也是最容易被AI引用的"差异化内容"。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这家民宿的特色在哪里？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文化内涵——品牌背后的历史、文化、故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这是文旅品牌最有"护城河"的维度，也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内容可提取性的概念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结构化数据标记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内容架构优化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内容可提取性的概念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结构化数据标记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内容架构优化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多模态内容的可提取性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内容可提取性（Content Extractability）是指品牌信息被AI高效、准确"读取"和"理解"的容易程度。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即使品牌拥有高质量、全面覆盖的内容，如果这些内容在技术上难以被AI提取，GEO效果也会大打折扣。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多模态内容的可提取性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内容可提取性（Content Ext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即使品牌拥有高质量、全面覆盖的内容，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内容可提取性关注的是"信息架构"而非"信息本身"——同样的内容，以不同的结构呈现，AI的提取效果可能天差地别。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Schema.org标记。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Schema.org是搜索引擎和AI平台共同支持的结构化数据标准。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内容可提取性关注的是"信息架构"而非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Schema.org标记。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Schema.org是搜索引擎和AI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对于文旅品牌，关键的Schema类型包括：TouristAttraction（旅游景点）——名称、描述、地址、开放时间、门票价格；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Hotel/Hostel（酒店/民宿）——房型、价格、设施、评分；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Restaurant（餐厅）——菜系、价格区间、营业时间、评分；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对于文旅品牌，关键的Schema类型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Hotel/Hostel（酒店/民宿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Restaurant（餐厅）——菜系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Event（活动）——时间、地点、票价、类型；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FAQ（常见问题）——问题和答案对。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使用JSON-LD格式在网页中嵌入Schema.org标记，能显著提升AI对品牌信息的理解和提取效率。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Event（活动）——时间、地点、票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FAQ（常见问题）——问题和答案对。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使用JSON-LD格式在网页中嵌入S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核心评估指标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答案份额（Answer Share）。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核心评估指标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评估工具与方法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答案份额（Answer Share）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品牌在AI回答中出现的频率。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测量方法：针对目标问题集，统计品牌在AI答案中被提及的比例。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推荐排名（Recommendation Rank）。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99863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99863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7445" y="2515642"/>
            <a:ext cx="78543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7445" y="2921347"/>
            <a:ext cx="785437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品牌在AI回答中出现的频率。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228332" y="2236291"/>
            <a:ext cx="99878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228332" y="3795117"/>
            <a:ext cx="99878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34930" y="2421434"/>
            <a:ext cx="78558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34930" y="2827139"/>
            <a:ext cx="78558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测量方法：针对目标问题集，统计品牌在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15968" y="2236291"/>
            <a:ext cx="138499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315968" y="3795117"/>
            <a:ext cx="138499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18704" y="2609999"/>
            <a:ext cx="1179522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418704" y="3015704"/>
            <a:ext cx="1179522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推荐排名（Recommendatio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89813" y="2236291"/>
            <a:ext cx="998637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789813" y="3795117"/>
            <a:ext cx="998637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96413" y="2704207"/>
            <a:ext cx="785437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896413" y="3109913"/>
            <a:ext cx="785437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品牌在AI推荐列表中的位置。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当AI给出多个推荐选项时，品牌排在第几位？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语义质量（Semantic Quality）。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品牌在AI推荐列表中的位置。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当AI给出多个推荐选项时，品牌排在第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语义质量（Semantic Qual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AI对品牌描述的准确性、完整性和正面性。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AI是否准确描述了品牌的核心特征？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是否遗漏了重要信息？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AI对品牌描述的准确性、完整性和正面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AI是否准确描述了品牌的核心特征？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是否遗漏了重要信息？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描述的语气是正面、中性还是负面？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引用来源质量（Citation Quality）。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AI在推荐品牌时引用的信息来源是否权威、可信？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描述的语气是正面、中性还是负面？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引用来源质量（Citation Qu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AI在推荐品牌时引用的信息来源是否权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运用EEAT框架评估一个安顺文旅品牌的当前可信度水平。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为一个安顺景区建立"语义覆盖矩阵"，识别覆盖空白。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为一个安顺民宿网站撰写Schema.org的JSON-LD结构化数据。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运用EEAT框架评估一个安顺文旅品牌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为一个安顺景区建立"语义覆盖矩阵"，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为一个安顺民宿网站撰写Schema.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在ChatGPT和豆包中分别测试一个安顺文旅品牌的可见性，撰写评估报告。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设计一个GEO效果监测的月度报告模板。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在ChatGPT和豆包中分别测试一个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设计一个GEO效果监测的月度报告模板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本节核心问题是：如何把“知识卡片：GEO三大支柱”转化为可执行的文旅创业行动。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本节核心问题是：如何把“知识卡片：GEO三大支柱”转化为可执行的文旅创业行动。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围绕“GEO的核心理论与三大支柱”选择一个真实案例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围绕“GEO的核心理论与三大支柱”选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支柱一：可信度——EEAT框架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支柱二：语义覆盖——让AI全面理解品牌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支柱三：内容可提取性——让AI高效获取信息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GEO效果评估体系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知识卡片：GEO三大支柱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GEO的核心理论与三大支柱</dc:title>
  <dc:subject>《AI时代文旅产品营销》逐章教学课件：第3章</dc:subject>
  <dc:creator>祝刚</dc:creator>
  <cp:lastModifiedBy>祝刚</cp:lastModifiedBy>
  <cp:revision>1</cp:revision>
  <dcterms:created xsi:type="dcterms:W3CDTF">2026-08-03T17:10:05Z</dcterms:created>
  <dcterms:modified xsi:type="dcterms:W3CDTF">2026-08-03T17:10:05Z</dcterms:modified>
</cp:coreProperties>
</file>