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从SEO到GEO：搜索范式的根本转变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08411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安顺本寨的"石语山居"是一家精品民宿，2024年开业。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2568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8908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开业第一年，老板陈先生花了3万元做SEO优化——请人优化了携程和美团页面，购买了百度关键词广告，在小红书和抖音上做了投放。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效果不错，民宿在"安顺民宿"搜索结果中排名靠前，旺季入住率能达到80%。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安顺本寨的"石语山居"是一家精品民宿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开业第一年，老板陈先生花了3万元做S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效果不错，民宿在"安顺民宿"搜索结果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理解传统SEO的底层逻辑及其在AI时代的局限性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掌握GEO（生成式引擎优化）的核心概念与技术原理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了解主流AI搜索平台的运作机制与差异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学会对比分析SEO与GEO在策略、技术和效果上的本质区别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理解传统SEO的底层逻辑及其在AI时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掌握GEO（生成式引擎优化）的核心概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了解主流AI搜索平台的运作机制与差异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学会对比分析SEO与GEO在策略、技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SEO的核心机制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SEO在AI时代的五大困境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从"搜索优化"到"答案优化"的范式迁移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SEO的核心机制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SEO在AI时代的五大困境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从"搜索优化"到"答案优化"的范式迁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搜索引擎优化（SEO）的核心机制是"爬虫-索引-排名"三段式：爬虫——搜索引擎的自动程序遍历互联网，抓取网页内容；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索引——将抓取的内容处理后存入数据库；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排名——当用户输入查询时，算法根据数百个因素对相关网页进行排序。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搜索引擎优化（SEO）的核心机制是"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索引——将抓取的内容处理后存入数据库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排名——当用户输入查询时，算法根据数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SEO的策略围绕这三个环节展开：技术SEO——优化网站结构，确保爬虫能高效抓取；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内容SEO——优化页面内容，确保与目标关键词相关；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外部SEO——获取外部链接，提升网站权威性。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SEO的策略围绕这三个环节展开：技术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内容SEO——优化页面内容，确保与目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外部SEO——获取外部链接，提升网站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困境一：用户不再"搜索"。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当用户习惯于用自然语言向AI提问，而非输入关键词时，关键词优化的基础就动摇了。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"安顺古镇民宿推荐 性价比"这个关键词搜索量在下降，而用户转向ChatGPT问"安顺住哪里比较有特色又不太贵"。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困境一：用户不再"搜索"。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当用户习惯于用自然语言向AI提问，而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"安顺古镇民宿推荐 性价比"这个关键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困境二：用户不再"点击"。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BrightEdge数据显示，AI搜索中约75%的用户在获得答案后不再点击外部链接。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即使你的网页在传统搜索中排名第一，用户也可能根本看不到——因为他们不再访问搜索引擎。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困境二：用户不再"点击"。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BrightEdge数据显示，AI搜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即使你的网页在传统搜索中排名第一，用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困境三：排名不等于推荐。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AI的推荐逻辑不同于搜索引擎的排名逻辑。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一个在百度排名第一的网页，在ChatGPT中可能完全不被引用——因为AI评估的是内容的可信度和相关性，而非网页的技术优化程度。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困境三：排名不等于推荐。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AI的推荐逻辑不同于搜索引擎的排名逻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一个在百度排名第一的网页，在Chat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困境四：外链逻辑失效。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SEO时代，外部链接是网站权威性的核心指标。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AI时代，AI评估"权威性"的方式完全不同——它更关注信息来源的可信度（如学术文献、官方数据、权威媒体报道），而非简单的链接数量。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困境四：外链逻辑失效。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SEO时代，外部链接是网站权威性的核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AI时代，AI评估"权威性"的方式完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什么是GEO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GEO的运作机制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GEO的三大核心差异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34394" y="2302669"/>
            <a:ext cx="87940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什么是GEO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46995" y="2302669"/>
            <a:ext cx="121610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GEO的运作机制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97690" y="3534519"/>
            <a:ext cx="155296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GEO的三大核心差异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GEO（Generative Engine Optimization，生成式引擎优化）是面向生成式AI搜索平台的品牌可见性优化体系。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其核心目标是：让品牌信息被AI大模型"知道"（进入训练数据和实时检索范围）、"理解"（被准确解读和语义关联）、"引用"（在回答相…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GEO不是要"欺骗"AI，而是要"帮助"AI——通过系统性地提供高质量、结构化、可信赖的品牌信息，让AI能够准确地理解和推荐你的…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GEO（Generative Eng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其核心目标是：让品牌信息被AI大模型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GEO不是要"欺骗"AI，而是要"帮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GEO的运作机制可以概括为"三层漏斗"：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信息层——让AI"知道"你。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AI模型的知识来源于训练数据（固定的知识截止点之前的互联网数据）和实时检索（RAG，检索增强生成）。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GEO的运作机制可以概括为"三层漏斗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信息层——让AI"知道"你。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AI模型的知识来源于训练数据（固定的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GEO的第一层工作是确保品牌信息存在于AI能够访问的信息源中——权威网站、知识库、结构化数据库、高质量UGC平台。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语义层——让AI"理解"你。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AI需要理解品牌的核心特征、独特价值、适用场景，才能在回答相关问题时正确推荐。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GEO的第一层工作是确保品牌信息存在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语义层——让AI"理解"你。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AI需要理解品牌的核心特征、独特价值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GEO的第二层工作是建立品牌语义网络——通过一致的关键信息、清晰的品牌定位、丰富的场景关联，让AI"理解"品牌是什么、适合谁、在…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信任层——让AI"推荐"你。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AI在推荐时会优先选择"可信"的信息源。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GEO的第二层工作是建立品牌语义网络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信任层——让AI"推荐"你。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AI在推荐时会优先选择"可信"的信息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GEO的第三层工作是构建品牌信任资产——来自权威来源的背书、高质量的用户评价、专业的知识内容、一致的品牌信息。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差异一：优化对象不同。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SEO优化的是"网页"——标题、描述、关键词密度、内链结构。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GEO的第三层工作是构建品牌信任资产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差异一：优化对象不同。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SEO优化的是"网页"——标题、描述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GEO优化的是"知识"——品牌信息的完整性、准确性、可信度和结构化程度。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差异二：评估标准不同。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SEO的评估标准是技术性的——页面加载速度、移动端适配、关键词排名、外链数量。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GEO优化的是"知识"——品牌信息的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差异二：评估标准不同。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SEO的评估标准是技术性的——页面加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ChatGPT（OpenAI）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Claude（Anthropic）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ChatGPT（OpenAI）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Claude（Anthropic）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国内AI搜索平台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平台差异的GEO启示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ChatGPT的知识来源包括训练数据（截至2025年中）和联网搜索功能（Bing搜索集成）。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国内AI搜索平台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平台差异的GEO启示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ChatGPT的知识来源包括训练数据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ChatGPT在回答问题时优先使用训练数据中的知识，当需要实时信息时调用联网搜索。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ChatGPT重视信息的权威性和完整性。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品牌信息应出现在高质量、权威性的信息源中（如维基百科、学术文献、权威媒体）。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ChatGPT在回答问题时优先使用训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ChatGPT重视信息的权威性和完整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品牌信息应出现在高质量、权威性的信息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结构化数据（如Schema.org标记）有助于ChatGPT理解和引用品牌信息。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Claude同样基于训练数据和联网搜索。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Claude在信息呈现上倾向于结构化、有条理的答案，对信息的准确性和客观性要求极高。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结构化数据（如Schema.org标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Claude同样基于训练数据和联网搜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Claude在信息呈现上倾向于结构化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Claude偏好客观、平衡、有数据支撑的信息。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品牌信息应避免过度营销化的语言，强调事实和数据。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结构化的对比信息和多维度的分析更容易被Claude引用。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Claude偏好客观、平衡、有数据支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品牌信息应避免过度营销化的语言，强调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结构化的对比信息和多维度的分析更容易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Perplexity是一个"AI原生搜索引擎"，每次回答都基于实时检索。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它比ChatGPT更依赖当前的网络内容，而非训练数据中的知识。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Perplexity的推荐高度依赖当前可检索到的网页内容。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Perplexity是一个"AI原生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它比ChatGPT更依赖当前的网络内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Perplexity的推荐高度依赖当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用表格对比SEO和GEO在优化对象、评估标准、策略逻辑上的差异。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选择一家安顺文旅企业，分析其在ChatGPT、豆包和文心一言中的可见性现状。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解释为什么"GEO不是SEO的升级版，而是一种全新的范式"。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用表格对比SEO和GEO在优化对象、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选择一家安顺文旅企业，分析其在Cha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解释为什么"GEO不是SEO的升级版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模拟测试：在三个不同AI平台上用相同问题查询同一文旅品牌，记录和对比结果。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为一家安顺民宿设计初步的GEO策略框架。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模拟测试：在三个不同AI平台上用相同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为一家安顺民宿设计初步的GEO策略框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用表格对比SEO和GEO在优化对象、评估标准、策略逻辑上的差异。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选择一家安顺文旅企业，分析其在ChatGPT、豆包和文心一言中的可见性现状。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解释为什么"GEO不是SEO的升级版，而是一种全新的范式"。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用表格对比SEO和GEO在优化对象、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选择一家安顺文旅企业，分析其在Cha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解释为什么"GEO不是SEO的升级版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本节核心问题是：如何把“知识卡片：主流AI搜索平台对比”转化为可执行的文旅创业行动。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本节核心问题是：如何把“知识卡片：主流AI搜索平台对比”转化为可执行的文旅创业行动。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围绕“从SEO到GEO：搜索范式的根本转变”选择一个真实案例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围绕“从SEO到GEO：搜索范式的根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传统SEO的底层逻辑与局限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GEO的核心概念与技术原理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主流AI搜索平台的运作机制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知识卡片：主流AI搜索平台对比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从SEO到GEO：搜索范式的根本转变</dc:title>
  <dc:subject>《AI时代文旅产品营销》逐章教学课件：第2章</dc:subject>
  <dc:creator>祝刚</dc:creator>
  <cp:lastModifiedBy>祝刚</cp:lastModifiedBy>
  <cp:revision>1</cp:revision>
  <dcterms:created xsi:type="dcterms:W3CDTF">2026-08-03T17:07:50Z</dcterms:created>
  <dcterms:modified xsi:type="dcterms:W3CDTF">2026-08-03T17:07:50Z</dcterms:modified>
</cp:coreProperties>
</file>