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贵州屯堡文化保护与旅游实践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32930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2026年6月，贵州省第十四届人大四次会议期间，两份关于屯堡文化的建议引发了广泛关注。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46983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10384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贺未泓代表建议"创建贵州安顺屯堡文化国家文物保护利用示范区"，陈艳代表建议"加大屯堡文化挖掘暨非遗工坊建设扶持力度"。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937843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01244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安顺市人民政府在会办意见中，系统阐述了屯堡文化保护的"安顺方案"——以"固态保护"夯实文化根基，以"活态传承"激活文化基因，以"…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年6月，贵州省第十四届人大四次会议期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贺未泓代表建议"创建贵州安顺屯堡文化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安顺市人民政府在会办意见中，系统阐述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了解贵州"四大文化工程"中屯堡文化的战略定位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掌握安顺屯堡文化国家文物保护利用示范区的建设内容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分析各核心村寨保护与旅游发展的具体实践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了解5G、AI等新技术在屯堡文旅中的应用案例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了解贵州"四大文化工程"中屯堡文化的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掌握安顺屯堡文化国家文物保护利用示范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分析各核心村寨保护与旅游发展的具体实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了解5G、AI等新技术在屯堡文旅中的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知识卡片：屯堡核心村寨差异化定位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贵州"四大文化工程"中的屯堡文化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国家文物保护利用示范区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地方政策支持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贵州"四大文化工程"中的屯堡文化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国家文物保护利用示范区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地方政策支持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2023年，贵州省委明确提出实施"四大文化工程"：红色文化重点建设、阳明文化转化运用、民族文化传承弘扬、屯堡文化等历史文化研究推广。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这是屯堡文化首次被提升到省级文化战略的核心层面。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在"四大文化工程"框架下，屯堡文化的战略定位是：贵州历史文化的代表性标识、中华优秀传统文化传承发展的重要载体、文旅深度融合发展的…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年，贵州省委明确提出实施"四大文化工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这是屯堡文化首次被提升到省级文化战略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在"四大文化工程"框架下，屯堡文化的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这一战略定位为屯堡文化保护与旅游活化提供了顶层政策支撑。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2025-2026年，安顺市积极推进"贵州安顺屯堡文化国家文物保护利用示范区"创建工作。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示范区的核心目标是：探索文化遗产"固态保护"与"活态传承"相结合的新模式，为全国同类文化遗产保护提供"安顺方案"。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这一战略定位为屯堡文化保护与旅游活化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-2026年，安顺市积极推进"贵州安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示范区的核心目标是：探索文化遗产"固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示范区的主要任务包括：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对天龙屯堡、本寨、云山屯、鲍家屯等核心村寨的文物建筑进行系统性修缮和保护。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建设地戏传习所、服饰制作工坊、面具雕刻培训基地，培育新一代传承人。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示范区的主要任务包括：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对天龙屯堡、本寨、云山屯、鲍家屯等核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建设地戏传习所、服饰制作工坊、面具雕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建立屯堡文化大数据平台和数字孪生系统，实现文化遗产的数字化保护和管理。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打造"屯堡旅居"品牌，推动从观光游向深度体验游转型。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建立文物保护与社区发展的利益联结机制，确保社区从保护中受益。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建立屯堡文化大数据平台和数字孪生系统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打造"屯堡旅居"品牌，推动从观光游向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建立文物保护与社区发展的利益联结机制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天龙屯堡：旅游开发的先行者与转型者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本寨：以建筑保护为核心的"活态博物馆"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云山屯：山居文化与生态旅游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天龙屯堡：旅游开发的先行者与转型者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本寨：以建筑保护为核心的"活态博物馆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云山屯：山居文化与生态旅游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鲍家屯：农业文化遗产的活化利用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旧州古镇：多元文化融合的典范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天龙屯堡是屯堡文化旅游开发的起点，也是矛盾最集中、经验最丰富的案例。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鲍家屯：农业文化遗产的活化利用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旧州古镇：多元文化融合的典范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天龙屯堡是屯堡文化旅游开发的起点，也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2001年，天龙屯堡引入旅游公司，开始商业化运营。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通过门票收入、地戏表演、餐饮住宿等业态，天龙屯堡从一个普通的传统村落转变为年接待游客超100万人次的4A级景区。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过度商业化导致文化原真性受损、社区生活空间被挤压、旅游收益分配不均。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年，天龙屯堡引入旅游公司，开始商业化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通过门票收入、地戏表演、餐饮住宿等业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过度商业化导致文化原真性受损、社区生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2010年代后期，这些问题引发了学术界和媒体的广泛关注和批评。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2022年起，天龙屯堡启动"提质减量"转型：拆除一批与屯堡风貌不协调的商铺，恢复部分巷道的生活功能；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将地戏表演从"纯商业演出"回归到"文化展示+互动体验"；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年代后期，这些问题引发了学术界和媒体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年起，天龙屯堡启动"提质减量"转型：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将地戏表演从"纯商业演出"回归到"文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引入"黔影新生"等文创团队，丰富旅游产品供给；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建设天龙屯堡数字孪生系统，提升智慧化管理水平。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本寨以保存最完好的屯堡民居建筑群著称。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引入"黔影新生"等文创团队，丰富旅游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建设天龙屯堡数字孪生系统，提升智慧化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本寨以保存最完好的屯堡民居建筑群著称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5G+AI赋能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数字孪生与智慧管理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新媒体传播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G+AI赋能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数字孪生与智慧管理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新媒体传播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2026年，中国移动贵州公司在屯堡区域部署了5G网络，为数字文旅应用提供了高速率、低时延的网络基础。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通过5G网络实时传输地戏表演的VR直播画面，让远程用户获得"身临其境"的观看体验。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基于屯堡文化知识图谱的AI智能导览系统，可以回答游客关于屯堡历史、建筑、非遗的各种问题，提供个性化的游览建议。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年，中国移动贵州公司在屯堡区域部署了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通过5G网络实时传输地戏表演的VR直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基于屯堡文化知识图谱的AI智能导览系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如前所述的"黔影新生"团队，利用AI技术将地戏面具转化为现代风格的数字形象和文创产品。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屯堡数字孪生系统不仅是保护工具，也是管理工具。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通过整合票务系统、视频监控、环境传感器、游客手机信令等数据，数字孪生平台可以实时展示各景区的游客分布、拥堵状况、环境指标，支持管…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如前所述的"黔影新生"团队，利用AI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屯堡数字孪生系统不仅是保护工具，也是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通过整合票务系统、视频监控、环境传感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抖音、小红书、B站等新媒体平台已成为屯堡文化旅游的重要传播渠道。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2025-2026年，抖音上"屯堡"相关话题播放量突破10亿次，"天龙屯堡""安顺地戏""凤阳汉装"等子话题均有千万级播放量。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新媒体传播的成功策略包括：邀请旅游博主和传统文化博主到屯堡拍摄体验视频；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抖音、小红书、B站等新媒体平台已成为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-2026年，抖音上"屯堡"相关话题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新媒体传播的成功策略包括：邀请旅游博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鼓励游客拍摄和分享"穿汉装游屯堡"的打卡视频；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与摄影机构合作推出"屯堡旅拍"服务；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利用短视频平台进行地戏表演和手工艺制作的直播。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鼓励游客拍摄和分享"穿汉装游屯堡"的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与摄影机构合作推出"屯堡旅拍"服务；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利用短视频平台进行地戏表演和手工艺制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非遗工坊建设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传承人培育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非遗进校园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非遗工坊建设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传承人培育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非遗进校园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2025-2026年，安顺市在省文化和旅游厅支持下，加大了非遗工坊建设力度。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在天龙屯堡、本寨、九溪等村寨建设了地戏传习所，配备排练场地、道具库房和多媒体教学设备。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传习所不仅面向社区内部传承，也向游客开放体验课程。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-2026年，安顺市在省文化和旅游厅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在天龙屯堡、本寨、九溪等村寨建设了地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传习所不仅面向社区内部传承，也向游客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支持地戏面具雕刻传承人建设工坊，配备木料储存、雕刻加工、上色髹漆等功能区域。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工坊既是生产空间，也是展示和体验空间。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支持屯堡服饰制作传承人建设工坊，开展刺绣、裁剪、缝制等技艺传承和生产。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支持地戏面具雕刻传承人建设工坊，配备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工坊既是生产空间，也是展示和体验空间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支持屯堡服饰制作传承人建设工坊，开展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非遗传承的核心是"人"。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安顺市建立了多层次的传承人培育体系：认定各级非遗代表性传承人，给予传承补贴和荣誉表彰；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实施"师带徒"计划，鼓励传承人收徒传艺；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非遗传承的核心是"人"。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安顺市建立了多层次的传承人培育体系：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实施"师带徒"计划，鼓励传承人收徒传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与安顺学院合作开设非遗选修课和传承人研修班；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举办地戏大赛、刺绣比赛等活动，激发年轻人的参与热情。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"非遗进校园"是培育未来传承人和文化消费者的重要途径。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与安顺学院合作开设非遗选修课和传承人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举办地戏大赛、刺绣比赛等活动，激发年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"非遗进校园"是培育未来传承人和文化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主要成效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面临挑战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"屯堡文化"已成为贵州文化旅游的一张名片，天龙屯堡入选国家4A级景区，云峰屯堡获评中国历史文化名村。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主要成效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面临挑战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"屯堡文化"已成为贵州文化旅游的一张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屯堡文化旅游年综合收入超过10亿元，带动周边数万群众就业增收。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屯堡人从"文化的被动保护者"逐渐转变为"文化的主人翁"，文化自豪感和传承意愿明显提升。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云山屯数字孪生、屯堡文化知识图谱等项目的实施，为屯堡文化的长期保存和活化利用提供了数字基础。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屯堡文化旅游年综合收入超过10亿元，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屯堡人从"文化的被动保护者"逐渐转变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云山屯数字孪生、屯堡文化知识图谱等项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商业化与文化原真性的平衡。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如何让旅游开发成为文化保护的动力而非威胁，仍是一个需要持续探索的课题。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部分传统技艺（如面具雕刻、丝头系腰编织）的传承人年事已高，年轻一代传承意愿不足。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商业化与文化原真性的平衡。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如何让旅游开发成为文化保护的动力而非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部分传统技艺（如面具雕刻、丝头系腰编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部分屯堡村寨仍面临年轻人外出务工、老宅空置的问题，"活态传承"缺乏"人"的支撑。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部分村寨旅游产品雷同，缺乏差异化特色和核心竞争力。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极端天气事件增多，对屯堡古建筑（特别是石木结构建筑）的保护带来了新的挑战。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部分屯堡村寨仍面临年轻人外出务工、老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部分村寨旅游产品雷同，缺乏差异化特色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极端天气事件增多，对屯堡古建筑（特别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比较天龙屯堡和鲍家屯两种不同的旅游活化模式，分析各自的适用条件。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为云山屯设计一份数字孪生系统的功能需求文档。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分析新媒体传播在屯堡文化旅游推广中的作用和风险。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比较天龙屯堡和鲍家屯两种不同的旅游活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为云山屯设计一份数字孪生系统的功能需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分析新媒体传播在屯堡文化旅游推广中的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调查一项你熟悉的非遗传承人培育计划，分析其成效和不足。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提出3条应对屯堡文化旅游同质化竞争的具体建议。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调查一项你熟悉的非遗传承人培育计划，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提出3条应对屯堡文化旅游同质化竞争的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知识卡片：屯堡核心村寨差异化定位｜核心概念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本节核心问题是：如何把“知识卡片：屯堡核心村寨差异化定位”转化为可执行的文旅创业行动。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知识卡片：屯堡核心村寨差异化定位｜关键要素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知识卡片：屯堡核心村寨差异化定位｜机制拆解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知识卡片：屯堡核心村寨差异化定位｜方法路径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本节核心问题是：如何把“知识卡片：屯堡核心村寨差异化定位”转化为可执行的文旅创业行动。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知识卡片：屯堡核心村寨差异化定位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围绕“贵州屯堡文化保护与旅游实践”选择一个真实案例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围绕“贵州屯堡文化保护与旅游实践”选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政策框架与战略定位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核心村寨的保护与实践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新技术在屯堡文旅中的应用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非遗工坊与传承人培育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实践成效与挑战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贵州屯堡文化保护与旅游实践</dc:title>
  <dc:subject>《屯堡文化数字化传承与旅游活化》逐章教学课件：第11章</dc:subject>
  <dc:creator>祝刚</dc:creator>
  <cp:lastModifiedBy>祝刚</cp:lastModifiedBy>
  <cp:revision>1</cp:revision>
  <dcterms:created xsi:type="dcterms:W3CDTF">2026-08-03T17:23:48Z</dcterms:created>
  <dcterms:modified xsi:type="dcterms:W3CDTF">2026-08-03T17:23:48Z</dcterms:modified>
</cp:coreProperties>
</file>