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沉浸式屯堡体验设计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41302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2026年五一假期，天龙屯堡推出了一个全新的体验项目——"地戏穿越"沉浸式剧场。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55355"/>
            <a:ext cx="2711797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8756"/>
            <a:ext cx="255897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游客不是坐在台下看地戏，而是"走进"地戏之中。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937843"/>
            <a:ext cx="16889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001244"/>
            <a:ext cx="151561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体验从一间昏暗的老屋开始。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年五一假期，天龙屯堡推出了一个全新的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游客不是坐在台下看地戏，而是"走进"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体验从一间昏暗的老屋开始。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理解沉浸式体验设计的基本原理和方法论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掌握VR/AR/MR技术在文化遗产旅游中的应用设计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了解沉浸式剧场、光影秀等线下沉浸式体验形式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能够针对屯堡文化场景设计沉浸式体验产品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理解沉浸式体验设计的基本原理和方法论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掌握VR/AR/MR技术在文化遗产旅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了解沉浸式剧场、光影秀等线下沉浸式体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能够针对屯堡文化场景设计沉浸式体验产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VR/AR屯堡体验设计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线下沉浸式体验设计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沉浸式体验的评估与优化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知识卡片：沉浸式体验设计的五个层次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文化遗产沉浸式体验的类型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设计原则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沉浸式体验的概念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文化遗产沉浸式体验的类型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设计原则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沉浸式体验（Immersive Experience）是指通过多感官、多层次的刺激，让参与者全身心地投入到特定的情境中，产生"身…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沉浸式体验的核心要素包括：空间沉浸——物理环境被改造为与主题一致的场景；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叙事沉浸——参与者被卷入一个连贯的故事中；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沉浸式体验（Immersive Ex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沉浸式体验的核心要素包括：空间沉浸—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叙事沉浸——参与者被卷入一个连贯的故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感官沉浸——视觉、听觉、触觉、嗅觉甚至味觉被全面调动；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交互沉浸——参与者的行为影响体验的进程和结果；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情感沉浸——参与者与角色、故事产生情感共鸣。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感官沉浸——视觉、听觉、触觉、嗅觉甚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交互沉浸——参与者的行为影响体验的进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情感沉浸——参与者与角色、故事产生情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在文化遗产现场或专用场馆进行的沉浸式体验。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包括沉浸式剧场（如天龙屯堡的"地戏穿越"）、沉浸式光影秀（如故宫"紫禁城上元之夜"）、沉浸式导览（角色扮演式导览）、沉浸式工坊（…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通过数字技术实现的远程沉浸式体验。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在文化遗产现场或专用场馆进行的沉浸式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包括沉浸式剧场（如天龙屯堡的"地戏穿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通过数字技术实现的远程沉浸式体验。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包括VR文化遗产漫游、AR现场增强导览、全息投影展示、互动式数字展览。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线上线下相结合的沉浸式体验。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例如，在现场参观中通过AR眼镜叠加历史场景复原，或在VR环境中模拟文物修复过程。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包括VR文化遗产漫游、AR现场增强导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线上线下相结合的沉浸式体验。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例如，在现场参观中通过AR眼镜叠加历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VR/AR屯堡体验设计｜核心概念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VR屯堡漫游系统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AR屯堡导览系统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MR混合现实体验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52075" y="2302669"/>
            <a:ext cx="124419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VR屯堡漫游系统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28323" y="2302669"/>
            <a:ext cx="125345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AR屯堡导览系统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38109" y="3534519"/>
            <a:ext cx="127212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MR混合现实体验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VR/AR屯堡体验设计｜关键要素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基于第5章介绍的屯堡建筑三维数字化成果，可以开发VR屯堡漫游系统。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选取天龙屯堡、本寨、云山屯等代表性村寨，建立1:1的VR场景。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场景不仅包含静态的建筑和景观，还应加入动态元素——行走的村民、晾晒的衣物、飘落的树叶——让虚拟世界"活"起来。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基于第5章介绍的屯堡建筑三维数字化成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选取天龙屯堡、本寨、云山屯等代表性村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场景不仅包含静态的建筑和景观，还应加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VR/AR屯堡体验设计｜机制拆解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用户可以通过VR手柄或手势识别与场景互动：推开门扉进入老宅，拿起地戏面具仔细端详，坐在四合院天井里听老人讲故事。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交互设计应直观自然，降低学习成本。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VR漫游不只是"自由闲逛"，可以嵌入多条叙事线。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用户可以通过VR手柄或手势识别与场景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交互设计应直观自然，降低学习成本。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VR漫游不只是"自由闲逛"，可以嵌入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VR/AR屯堡体验设计｜方法路径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例如，"建筑之旅"引导用户探索不同时期的建筑风格演变；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"非遗之旅"引导用户发现隐藏在村寨各处的地戏、服饰、饮食等非遗元素；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"时光之旅"允许用户切换不同历史时期（明代、清代、民国、当代）的同一场景。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例如，"建筑之旅"引导用户探索不同时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"非遗之旅"引导用户发现隐藏在村寨各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"时光之旅"允许用户切换不同历史时期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VR/AR屯堡体验设计｜工具与数据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支持多用户同时在VR场景中漫游和互动，实现"云游屯堡"的社交体验。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导游可以在VR中带领游客团队，讲解建筑历史和民俗故事。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AR导览将数字信息叠加到真实的屯堡场景上，增强现场参观的体验。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支持多用户同时在VR场景中漫游和互动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导游可以在VR中带领游客团队，讲解建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AR导览将数字信息叠加到真实的屯堡场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线下沉浸式体验设计｜核心概念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沉浸式剧场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沉浸式光影秀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沉浸式工坊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沉浸式剧场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沉浸式光影秀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沉浸式工坊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线下沉浸式体验设计｜关键要素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沉浸式剧场是屯堡文化旅游最具潜力的沉浸式体验形式之一。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沉浸式剧场的主题应取自屯堡文化的核心IP。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除了前述的"地戏穿越"（军事主题），还可以开发："凤阳汉装"——以一件传家服饰为线索，讲述六百年间屯堡女性的故事；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沉浸式剧场是屯堡文化旅游最具潜力的沉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沉浸式剧场的主题应取自屯堡文化的核心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除了前述的"地戏穿越"（军事主题），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线下沉浸式体验设计｜机制拆解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"石头记"——以古建筑为舞台，讲述屯堡村寨的建造与守护；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"汪公巡游"——以"抬汪公"仪式为蓝本，讲述屯堡人的信仰世界。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利用屯堡建筑本身就是"天然舞台"的优势——巷道、天井、碉楼、演武场、庙宇，每个空间都是剧场的有机组成部分。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"石头记"——以古建筑为舞台，讲述屯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"汪公巡游"——以"抬汪公"仪式为蓝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利用屯堡建筑本身就是"天然舞台"的优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线下沉浸式体验设计｜方法路径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观众随着剧情的发展在不同空间之间移动，建筑本身成为叙事的一部分。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角色应基于真实的历史人物或典型人物原型，避免脸谱化和刻板印象。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可以设计"双线叙事"——一条线是历史故事，一条线是当代传承，两条线在剧情高潮处交汇。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观众随着剧情的发展在不同空间之间移动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角色应基于真实的历史人物或典型人物原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可以设计"双线叙事"——一条线是历史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线下沉浸式体验设计｜工具与数据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观众的参与度可以分级：轻度参与——观众自由走动观看，偶尔被演员搭话；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中度参与——观众被分配简单的任务（如传递消息、搬运道具）；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深度参与——观众扮演有台词的角色，影响剧情走向。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观众的参与度可以分级：轻度参与——观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中度参与——观众被分配简单的任务（如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深度参与——观众扮演有台词的角色，影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屯堡文化游戏化方案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游戏化（Gamification）是将游戏设计元素（积分、徽章、排行榜、关卡、挑战等）应用于非游戏场景，激发参与者的动机和投入度。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游戏化原理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屯堡文化游戏化方案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游戏化（Gamification）是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在文化遗产旅游中，游戏化可以解决一个核心问题：如何让"学习文化知识"从负担变成乐趣？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"屯堡探秘"实景解谜游戏。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将村寨变为一个大型实景解谜游戏的场地。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在文化遗产旅游中，游戏化可以解决一个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"屯堡探秘"实景解谜游戏。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将村寨变为一个大型实景解谜游戏的场地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游客扮演"调查员"，根据手机App上的线索，在村寨中寻找隐藏的文化密码，解开与屯堡历史相关的谜题。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每解开一个谜题，解锁一段知识内容。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完成全部谜题后获得"屯堡文化达人"数字徽章。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游客扮演"调查员"，根据手机App上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每解开一个谜题，解锁一段知识内容。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完成全部谜题后获得"屯堡文化达人"数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"地戏传承人"角色扮演游戏。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游客在导览过程中选择扮演一个地戏角色（关羽、张飞、薛仁贵等），完成一系列与该角色相关的任务——学习该角色的唱腔、动作、面具知识—…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完成所有任务后获得"准传承人"证书。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"地戏传承人"角色扮演游戏。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游客在导览过程中选择扮演一个地戏角色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完成所有任务后获得"准传承人"证书。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"屯堡大富翁"桌游。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开发以屯堡文化为主题的桌面游戏，玩家通过掷骰子在屯堡村寨地图上移动，购买"文化资产"（古建筑、非遗项目），完成"文化任务"（答对…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桌游既可以作为旅游纪念品销售，也可以作为文化教育工具。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"屯堡大富翁"桌游。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开发以屯堡文化为主题的桌面游戏，玩家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桌游既可以作为旅游纪念品销售，也可以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沉浸式体验的评估与优化｜核心概念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体验质量评估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迭代优化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沉浸式体验的质量评估应关注以下维度：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体验质量评估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迭代优化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沉浸式体验的质量评估应关注以下维度：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沉浸式体验的评估与优化｜关键要素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参与者多大程度上感到"身临其境"？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可通过问卷调查（如沉浸感量表）和生理指标（心率、皮肤电导）测量。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参与者学到了什么知识？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参与者多大程度上感到"身临其境"？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可通过问卷调查（如沉浸感量表）和生理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参与者学到了什么知识？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沉浸式体验的评估与优化｜机制拆解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知识记忆的持久性如何？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可通过体验前后的知识测验对比评估。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体验引发了怎样的情感反应？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知识记忆的持久性如何？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可通过体验前后的知识测验对比评估。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体验引发了怎样的情感反应？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沉浸式体验的评估与优化｜方法路径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可通过情感量表和行为观察评估。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参与者对体验的整体满意度？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是否愿意推荐给他人？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可通过情感量表和行为观察评估。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参与者对体验的整体满意度？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是否愿意推荐给他人？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为云山屯设计一套完整的VR漫游系统方案。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以"抬汪公"仪式为蓝本，设计一个沉浸式剧场的剧本大纲。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比较VR体验与线下沉浸式体验在文化遗产活化中的优劣。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为云山屯设计一套完整的VR漫游系统方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以"抬汪公"仪式为蓝本，设计一个沉浸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比较VR体验与线下沉浸式体验在文化遗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设计一个屯堡文化主题的实景解谜游戏。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讨论：沉浸式体验会不会"喧宾夺主"，让文化遗产本身沦为背景？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设计一个屯堡文化主题的实景解谜游戏。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讨论：沉浸式体验会不会"喧宾夺主"，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知识卡片：沉浸式体验设计的五个层次｜核心概念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本节核心问题是：如何把“知识卡片：沉浸式体验设计的五个层次”转化为可执行的文旅创业行动。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知识卡片：沉浸式体验设计的五个层次｜关键要素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知识卡片：沉浸式体验设计的五个层次｜机制拆解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知识卡片：沉浸式体验设计的五个层次｜方法路径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本节核心问题是：如何把“知识卡片：沉浸式体验设计的五个层次”转化为可执行的文旅创业行动。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VR/AR屯堡体验设计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线下沉浸式体验设计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沉浸式体验的评估与优化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知识卡片：沉浸式体验设计的五个层次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围绕“沉浸式屯堡体验设计”选择一个真实案例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围绕“沉浸式屯堡体验设计”选择一个真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VR/AR屯堡体验设计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线下沉浸式体验设计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沉浸式体验的评估与优化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沉浸式屯堡体验设计</dc:title>
  <dc:subject>《屯堡文化数字化传承与旅游活化》逐章教学课件：第9章</dc:subject>
  <dc:creator>祝刚</dc:creator>
  <cp:lastModifiedBy>祝刚</cp:lastModifiedBy>
  <cp:revision>1</cp:revision>
  <dcterms:created xsi:type="dcterms:W3CDTF">2026-08-03T17:20:00Z</dcterms:created>
  <dcterms:modified xsi:type="dcterms:W3CDTF">2026-08-03T17:20:00Z</dcterms:modified>
</cp:coreProperties>
</file>