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文化遗产旅游活化理论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60984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天龙屯堡是屯堡文化旅游开发的先行者。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081486"/>
            <a:ext cx="3429149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144887"/>
            <a:ext cx="3290670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2001年，天龙屯堡开始收门票，引入旅游公司进行商业化运营。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463975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527375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村里修了停车场，老街两旁开满了卖银饰和蜡染的店铺，地戏表演从祭祀仪式变成了每天两场的旅游演出。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天龙屯堡是屯堡文化旅游开发的先行者。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年，天龙屯堡开始收门票，引入旅游公司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村里修了停车场，老街两旁开满了卖银饰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0633"/>
            <a:ext cx="3505944" cy="211871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理解文化遗产"活化"的概念内涵与理论基础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掌握文化遗产旅游活化的主要模式与实践路径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了解原真性理论、体验经济理论在遗产旅游中的应用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分析屯堡文化旅游活化的现状、问题与机遇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理解文化遗产"活化"的概念内涵与理论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掌握文化遗产旅游活化的主要模式与实践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了解原真性理论、体验经济理论在遗产旅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分析屯堡文化旅游活化的现状、问题与机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文化遗产"活化"的概念与理论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文化遗产旅游活化的主要模式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屯堡文化旅游活化的现状分析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屯堡文化旅游活化的策略框架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评估与监测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知识卡片：旅游活化模式对比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文化遗产"活化"的概念与理论｜核心概念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"活化"概念辨析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理论基础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"活化"是近年来中国文化遗产领域使用频率最高的词汇之一，但它的确切含义并不总是清晰。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"活化"概念辨析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理论基础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"活化"是近年来中国文化遗产领域使用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文化遗产"活化"的概念与理论｜关键要素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在不同的语境中，"活化"至少有以下几种含义：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为闲置或废弃的文化遗产注入新的使用功能，使其重新融入当代社会生活。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例如，将闲置的屯堡老宅改造为乡村民宿或文化书院。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在不同的语境中，"活化"至少有以下几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为闲置或废弃的文化遗产注入新的使用功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例如，将闲置的屯堡老宅改造为乡村民宿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文化遗产"活化"的概念与理论｜机制拆解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将文化遗产的潜在价值（历史价值、艺术价值、经济价值等）转化为实际的社会效益和经济效益。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例如，将地戏面具的审美价值转化为文创产品的市场价值。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通过故事化、场景化、互动化的手段，让文化遗产从"静态展示"变为"动态体验"。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将文化遗产的潜在价值（历史价值、艺术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例如，将地戏面具的审美价值转化为文创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通过故事化、场景化、互动化的手段，让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文化遗产"活化"的概念与理论｜方法路径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例如，从"看地戏表演"到"学地戏动作、画面具脸谱"。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让社区重新成为文化遗产保护和传承的主体，而非被动的"被保护者"。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例如，从"政府出钱修老宅"到"村民自觉维护老宅并从中获益"。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例如，从"看地戏表演"到"学地戏动作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让社区重新成为文化遗产保护和传承的主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例如，从"政府出钱修老宅"到"村民自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文化遗产"活化"的概念与理论｜工具与数据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综合来看，文化遗产"活化"的核心内涵是：让文化遗产在当代社会中重新发挥功能、创造价值、获得生命力，实现从"死保"到"活用"的转变。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文化遗产旅游活化的理论基础包括多个学科领域：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强调文化遗产的利用不能以牺牲后代的发展权利为代价。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综合来看，文化遗产"活化"的核心内涵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文化遗产旅游活化的理论基础包括多个学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强调文化遗产的利用不能以牺牲后代的发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文化遗产旅游活化的主要模式｜核心概念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博物馆化模式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景区化模式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社区化模式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68967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博物馆化模式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234169" y="2302669"/>
            <a:ext cx="84190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景区化模式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853217" y="3534519"/>
            <a:ext cx="84190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社区化模式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文化遗产旅游活化的主要模式｜关键要素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数字化模式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融合模式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将文化遗产保护在博物馆或遗址公园中，通过展陈、解说和教育活动向公众开放。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数字化模式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融合模式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将文化遗产保护在博物馆或遗址公园中，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文化遗产旅游活化的主要模式｜机制拆解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这是最传统的文化遗产利用模式。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优势是保护效果好，学术研究便利。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局限是"博物馆化"可能割裂文化遗产与其原生环境的联系，使"活态遗产"变成"死的展品"。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这是最传统的文化遗产利用模式。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优势是保护效果好，学术研究便利。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局限是"博物馆化"可能割裂文化遗产与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文化遗产旅游活化的主要模式｜方法路径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将文化遗产地开发为旅游景区，通过门票、餐饮、住宿、文创等商业运营获取收益。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优势是经济效益显著，能带动地方经济发展。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局限是过度商业化可能损害文化遗产的原真性和社区的日常生活。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将文化遗产地开发为旅游景区，通过门票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优势是经济效益显著，能带动地方经济发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局限是过度商业化可能损害文化遗产的原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文化遗产旅游活化的主要模式｜工具与数据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以社区为主体，在保持原有生活功能的基础上，开放部分空间和文化活动供游客体验。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优势是保持了文化遗产的活态性，社区受益直接。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局限是游客承载量有限，经济效益可能不如景区化模式。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以社区为主体，在保持原有生活功能的基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优势是保持了文化遗产的活态性，社区受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局限是游客承载量有限，经济效益可能不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屯堡文化旅游活化的现状分析｜核心概念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发展历程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主要成效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存在的主要问题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发展历程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主要成效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存在的主要问题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屯堡文化旅游活化的现状分析｜关键要素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屯堡文化旅游的发展可分为三个阶段：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探索期（2001-2010年）。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以天龙屯堡为代表，开始商业化旅游开发。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屯堡文化旅游的发展可分为三个阶段：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探索期（2001-2010年）。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以天龙屯堡为代表，开始商业化旅游开发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屯堡文化旅游活化的现状分析｜机制拆解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这一时期的主要成就是让"屯堡"从学术概念变成了旅游品牌，但过度商业化的弊端也开始显现。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调整期（2011-2020年）。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随着本寨、云山屯、鲍家屯等村寨逐步进入旅游市场，屯堡旅游从"天龙一家独大"走向"多村差异化发展"。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这一时期的主要成就是让"屯堡"从学术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调整期（2011-2020年）。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随着本寨、云山屯、鲍家屯等村寨逐步进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屯堡文化旅游活化的现状分析｜方法路径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本寨主打建筑文化，云山屯主打山居体验，鲍家屯主打水利遗产，旧州主打文化融合——各村开始找到自己的定位。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提质期（2021年至今）。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在贵州"四大文化工程"和"屯堡文化国家文物保护利用示范区"的政策推动下，屯堡文化旅游进入提质升级阶段。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本寨主打建筑文化，云山屯主打山居体验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提质期（2021年至今）。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在贵州"四大文化工程"和"屯堡文化国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屯堡文化旅游活化的现状分析｜工具与数据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"屯堡旅居"成为新概念，强调从"观光游"向"深度体验游"转型。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"屯堡文化"已成为贵州文化旅游的知名品牌，天龙屯堡入选国家4A级景区，"云峰屯堡"获评中国历史文化名村。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屯堡文化旅游带动了安顺市西秀区和平坝区的旅游经济发展，创造了餐饮、住宿、交通、文创等就业机会。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"屯堡旅居"成为新概念，强调从"观光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"屯堡文化"已成为贵州文化旅游的知名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屯堡文化旅游带动了安顺市西秀区和平坝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屯堡文化旅游活化的策略框架｜核心概念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"一村一品"差异化定位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产品体系设计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游客体验设计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"一村一品"差异化定位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产品体系设计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游客体验设计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屯堡文化旅游活化的策略框架｜关键要素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社区参与机制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屯堡各核心村寨应基于自身资源禀赋，形成差异化定位：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天龙屯堡——屯堡文化展示门户。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社区参与机制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屯堡各核心村寨应基于自身资源禀赋，形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天龙屯堡——屯堡文化展示门户。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屯堡文化旅游活化的策略框架｜机制拆解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依托成熟的旅游基础设施，作为屯堡文化旅游的"第一站"，承担文化展示和游客集散功能。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本寨——屯堡建筑博物馆。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以保存最完好的屯堡民居建筑群为核心吸引力，打造"露天建筑博物馆"。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依托成熟的旅游基础设施，作为屯堡文化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本寨——屯堡建筑博物馆。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以保存最完好的屯堡民居建筑群为核心吸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屯堡文化旅游活化的策略框架｜方法路径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云山屯——山居文化体验地。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依托独特的山势环境和古驿道资源，发展徒步、露营、山居体验。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鲍家屯——农业文化遗产示范区。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云山屯——山居文化体验地。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依托独特的山势环境和古驿道资源，发展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鲍家屯——农业文化遗产示范区。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屯堡文化旅游活化的策略框架｜工具与数据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以古水利系统和稻作文化为核心，发展研学旅游和生态农业体验。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旧州古镇——多元文化交融展示区。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突出屯堡文化与少数民族文化交融的特色，发展民族风情体验。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以古水利系统和稻作文化为核心，发展研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旧州古镇——多元文化交融展示区。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突出屯堡文化与少数民族文化交融的特色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评估与监测｜核心概念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旅游活化成效评估指标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动态监测与预警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文化遗产旅游活化的成效不能仅用游客量和旅游收入来衡量，应建立多维评估指标体系：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旅游活化成效评估指标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动态监测与预警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文化遗产旅游活化的成效不能仅用游客量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评估与监测｜关键要素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古建筑完好率、非遗项目传承人数变化、传统技艺传承状况。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旅游总收入、村民人均旅游收入、旅游就业人数。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村民文化自豪感、社区凝聚力、外出务工人员返乡率。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古建筑完好率、非遗项目传承人数变化、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旅游总收入、村民人均旅游收入、旅游就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村民文化自豪感、社区凝聚力、外出务工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评估与监测｜机制拆解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游客满意度、重游意愿、推荐意愿。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游客密度（旺季日游客量/村寨承载量）、垃圾产生量、碳排放量。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建立旅游活化动态监测系统，设置预警阈值。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游客满意度、重游意愿、推荐意愿。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游客密度（旺季日游客量/村寨承载量）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建立旅游活化动态监测系统，设置预警阈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评估与监测｜方法路径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当某项指标超过阈值时，自动触发预警并启动应对措施。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例如，当某村寨旺季日游客量超过承载量的80%时，启动限流措施；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当某项非遗传承人数降至3人以下时，启动紧急抢救性保护。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当某项指标超过阈值时，自动触发预警并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例如，当某村寨旺季日游客量超过承载量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当某项非遗传承人数降至3人以下时，启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运用体验经济理论，为天龙屯堡设计一套完整的游客体验方案。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分析屯堡各核心村寨的资源禀赋，提出差异化发展建议。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设计一份屯堡文化旅游活化成效评估指标体系。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运用体验经济理论，为天龙屯堡设计一套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分析屯堡各核心村寨的资源禀赋，提出差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设计一份屯堡文化旅游活化成效评估指标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讨论：文化遗产旅游活化中如何处理"保护"与"开发"的矛盾？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调查一个你熟悉的文化遗产地，分析其旅游活化模式的优势和不足。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讨论：文化遗产旅游活化中如何处理"保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调查一个你熟悉的文化遗产地，分析其旅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知识卡片：旅游活化模式对比｜核心概念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本节核心问题是：如何把“知识卡片：旅游活化模式对比”转化为可执行的文旅创业行动。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本节核心问题是：如何把“知识卡片：旅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知识卡片：旅游活化模式对比｜关键要素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知识卡片：旅游活化模式对比｜机制拆解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知识卡片：旅游活化模式对比｜方法路径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本节核心问题是：如何把“知识卡片：旅游活化模式对比”转化为可执行的文旅创业行动。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本节核心问题是：如何把“知识卡片：旅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文化遗产"活化"的概念与理论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文化遗产旅游活化的主要模式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屯堡文化旅游活化的现状分析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屯堡文化旅游活化的策略框架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评估与监测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知识卡片：旅游活化模式对比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围绕“文化遗产旅游活化理论”选择一个真实案例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围绕“文化遗产旅游活化理论”选择一个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文化遗产"活化"的概念与理论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文化遗产旅游活化的主要模式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屯堡文化旅游活化的现状分析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屯堡文化旅游活化的策略框架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评估与监测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文化遗产旅游活化理论</dc:title>
  <dc:subject>《屯堡文化数字化传承与旅游活化》逐章教学课件：第8章</dc:subject>
  <dc:creator>祝刚</dc:creator>
  <cp:lastModifiedBy>祝刚</cp:lastModifiedBy>
  <cp:revision>1</cp:revision>
  <dcterms:created xsi:type="dcterms:W3CDTF">2026-08-03T17:18:16Z</dcterms:created>
  <dcterms:modified xsi:type="dcterms:W3CDTF">2026-08-03T17:18:16Z</dcterms:modified>
</cp:coreProperties>
</file>