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屯堡文化数字化传承与旅游活化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456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屯堡文化数据库与知识图谱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2899023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064073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367433"/>
            <a:ext cx="3576063" cy="23806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2025年，安顺学院数字文旅专业的研究团队遇到了一个典型问题：关于屯堡文化的资料分散在数十个来源中——学术论文在知网、老照片在档…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875038"/>
            <a:ext cx="3505944" cy="435173"/>
          </a:xfrm>
          <a:prstGeom prst="roundRect">
            <a:avLst>
              <a:gd name="adj" fmla="val 35021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938439"/>
            <a:ext cx="3369001" cy="3083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这些数据格式各异、标准不一，彼此之间缺乏关联，形成了一个个"信息孤岛"。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355550" y="4411712"/>
            <a:ext cx="24890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57051" y="4475113"/>
            <a:ext cx="2331720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团队决定建设一个统一的屯堡文化知识图谱。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年，安顺学院数字文旅专业的研究团队遇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这些数据格式各异、标准不一，彼此之间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团队决定建设一个统一的屯堡文化知识图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91048"/>
            <a:ext cx="3505944" cy="167788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理解文化数据库与知识图谱的核心概念和技术原理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掌握屯堡文化数据标准与元数据规范的设计方法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了解知识图谱构建的完整技术流程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学习知识图谱在文化遗产领域的应用场景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理解文化数据库与知识图谱的核心概念和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掌握屯堡文化数据标准与元数据规范的设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了解知识图谱构建的完整技术流程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学习知识图谱在文化遗产领域的应用场景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14133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14133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230189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屯堡文化数据资源概述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14133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14133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230189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屯堡文化元数据标准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56788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56788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65673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知识图谱技术基础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56788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56788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65673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屯堡文化知识图谱设计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299442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299442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08327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知识图谱应用场景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299442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299442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08327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屯堡文化大数据平台设计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140845" y="3420963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4164657" y="3420963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02770" y="3509814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6508998" y="3420963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8" name="Shape 26"/>
          <p:cNvSpPr/>
          <p:nvPr/>
        </p:nvSpPr>
        <p:spPr>
          <a:xfrm>
            <a:off x="6532811" y="3420963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670923" y="3509814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知识卡片：知识图谱 vs 传统数据库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32" name="Text 3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屯堡文化数据资源概述｜核心概念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数据类型与来源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数据现状与问题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数据治理策略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数据类型与来源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数据现状与问题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数据治理策略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屯堡文化数据资源概述｜关键要素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屯堡文化数据资源涵盖多种类型：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学术论文、调查报告、地方志、家谱族谱、契约文书、碑刻铭文、新闻报道等。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历史照片、航拍影像、建筑测绘图、地戏表演录像、民俗活动视频、口述史录音录像等。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屯堡文化数据资源涵盖多种类型：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学术论文、调查报告、地方志、家谱族谱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历史照片、航拍影像、建筑测绘图、地戏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屯堡文化数据资源概述｜机制拆解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地形图、卫星影像、三维点云、三维模型、GIS数据等。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文物保护单位登记表、非遗项目申报书、传承人档案、建筑病害调查表等。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抖音、微博、小红书等平台上关于屯堡的UGC内容。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地形图、卫星影像、三维点云、三维模型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文物保护单位登记表、非遗项目申报书、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抖音、微博、小红书等平台上关于屯堡的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屯堡文化数据资源概述｜方法路径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当前屯堡文化数据资源存在以下问题：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数据分散在文旅局、文物局、档案馆、高校、研究机构和个人手中，缺乏统一的管理和共享机制。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数据格式、命名规则、分类体系各不相同，难以整合和互操作。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当前屯堡文化数据资源存在以下问题：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数据分散在文旅局、文物局、档案馆、高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数据格式、命名规则、分类体系各不相同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屯堡文化元数据标准｜核心概念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元数据的概念与作用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都柏林核心元数据标准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屯堡文化专用元数据方案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16364" y="2302669"/>
            <a:ext cx="1515466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元数据的概念与作用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813215" y="2302669"/>
            <a:ext cx="1683818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都柏林核心元数据标准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48012" y="3534519"/>
            <a:ext cx="1852169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屯堡文化专用元数据方案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屯堡文化元数据标准｜关键要素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元数据是"关于数据的数据"，描述数据资源的基本特征（如标题、创建者、日期、格式、主题等），使数据资源能够被发现、识别、管理和利用。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元数据在屯堡文化数据管理中发挥着关键作用：发现——用户可以通过元数据搜索和定位需要的数据资源；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管理——管理员可以通过元数据跟踪数据资源的存储位置和使用状态；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元数据是"关于数据的数据"，描述数据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元数据在屯堡文化数据管理中发挥着关键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管理——管理员可以通过元数据跟踪数据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屯堡文化元数据标准｜机制拆解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互操作——不同系统可以通过统一的元数据标准实现数据交换和整合；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保存——元数据记录了数据资源的来源和历史，是长期保存的依据。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都柏林核心（Dublin Core, DC）是国际上应用最广泛的元数据标准之一，定义了15个核心元素：标题、创建者、主题、描述、…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互操作——不同系统可以通过统一的元数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保存——元数据记录了数据资源的来源和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都柏林核心（Dublin Core,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06437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屯堡文化元数据标准｜方法路径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DC标准简洁灵活，适用于各类数字资源的描述。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屯堡文化元数据标准可以在DC基础上扩展，增加文化遗产领域的专用元素。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在DC标准基础上，建议为屯堡文化数据增加以下专用元数据元素：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DC标准简洁灵活，适用于各类数字资源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屯堡文化元数据标准可以在DC基础上扩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在DC标准基础上，建议为屯堡文化数据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知识图谱技术基础｜核心概念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知识图谱的概念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知识图谱的核心技术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知识图谱构建流程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58578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2085529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知识图谱的概念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知识图谱的核心技术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08074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20769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知识图谱构建流程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64182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76877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知识图谱技术基础｜关键要素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知识图谱是一种用图结构（节点和边）来表示知识的技术。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节点代表实体（人、地点、事物、概念），边代表实体之间的关系。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知识图谱将分散的、异构的知识组织成一个语义网络，支持智能查询、推理和发现。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知识图谱是一种用图结构（节点和边）来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节点代表实体（人、地点、事物、概念）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知识图谱将分散的、异构的知识组织成一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知识图谱技术基础｜机制拆解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知识图谱与传统数据库的关键区别在于：传统数据库存储的是"记录"，知识图谱存储的是"关系"；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传统数据库的查询基于关键词匹配，知识图谱的查询基于语义推理。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使用RDF（资源描述框架）三元组（主语-谓语-宾语）或属性图模型来表示知识。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知识图谱与传统数据库的关键区别在于：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传统数据库的查询基于关键词匹配，知识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使用RDF（资源描述框架）三元组（主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知识图谱技术基础｜方法路径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例如："地戏（主语）属于（谓语）非物质文化遗产（宾语）"就是一个RDF三元组。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从非结构化文本（学术论文、调查报告等）中自动抽取实体和关系。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主要技术包括命名实体识别（NER）、关系抽取（RE）、事件抽取等。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例如："地戏（主语）属于（谓语）非物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666875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从非结构化文本（学术论文、调查报告等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主要技术包括命名实体识别（NER）、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屯堡文化知识图谱设计｜核心概念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本体模型设计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知识抽取策略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多模态知识整合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66950"/>
            <a:ext cx="2247602" cy="1526232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29552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52725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95007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本体模型设计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知识抽取策略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266950"/>
            <a:ext cx="2247602" cy="1526232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29552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52725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95007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多模态知识整合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屯堡文化知识图谱设计｜关键要素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屯堡文化知识图谱的本体模型应涵盖以下核心实体类型：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历史人物（傅友德、沐英、沈万三等）、传承人（地戏传承人、雕刻传承人、服饰制作传承人等）、研究者、管理者。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屯堡村寨、具体建筑、庙宇、演武场、水利设施等。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屯堡文化知识图谱的本体模型应涵盖以下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历史人物（傅友德、沐英、沈万三等）、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屯堡村寨、具体建筑、庙宇、演武场、水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屯堡文化知识图谱设计｜机制拆解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卫所、家族、研究机构、保护管理机构、文创企业等。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非遗项目（地戏、服饰制作、面具雕刻等）、民俗活动（"抬汪公"、跳花灯等）。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学术论文、专著、调查报告、地方志、家谱、碑刻等。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卫所、家族、研究机构、保护管理机构、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666875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非遗项目（地戏、服饰制作、面具雕刻等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673376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学术论文、专著、调查报告、地方志、家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屯堡文化知识图谱设计｜方法路径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建筑构件、地戏面具、服饰、工具、兵器道具等。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历史事件（调北征南、设立卫所等）、民俗活动、修缮工程、学术会议等。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文化概念、工艺技法、信仰观念等。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建筑构件、地戏面具、服饰、工具、兵器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历史事件（调北征南、设立卫所等）、民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文化概念、工艺技法、信仰观念等。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知识图谱应用场景｜核心概念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智能检索与问答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文化关联发现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智能推荐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智能检索与问答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704207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109913"/>
            <a:ext cx="884110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文化关联发现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智能推荐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知识图谱应用场景｜关键要素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数字叙事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基于知识图谱的智能检索可以实现"语义搜索"——理解用户的查询意图，返回关联的知识而非简单匹配关键词。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例如，用户查询"哪些地戏剧目中有女性角色"，传统关键词搜索可能无法返回满意结果（因为文本中可能没有"女性角色"这个词），而知识图…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71764" y="1936700"/>
            <a:ext cx="544068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数字叙事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基于知识图谱的智能检索可以实现"语义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例如，用户查询"哪些地戏剧目中有女性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知识图谱应用场景｜机制拆解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智能问答系统（如基于知识图谱的聊天机器人）可以让游客以自然语言提问，获得关于屯堡文化的准确答案。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知识图谱可以发现隐藏的文化关联，支持学术研究。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例如，通过分析传承人网络，可以发现某个村寨的地戏风格与其他村寨的异同；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智能问答系统（如基于知识图谱的聊天机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知识图谱可以发现隐藏的文化关联，支持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例如，通过分析传承人网络，可以发现某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知识图谱应用场景｜方法路径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通过分析不同时期的老照片，可以追踪建筑风貌的变迁轨迹；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通过关联不同非遗项目，可以发现它们之间的相互影响。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在旅游和文创领域，知识图谱可以支持个性化推荐。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通过分析不同时期的老照片，可以追踪建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通过关联不同非遗项目，可以发现它们之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在旅游和文创领域，知识图谱可以支持个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屯堡文化大数据平台设计｜核心概念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平台总体架构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数据共享与开放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可持续发展机制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735747" y="1936700"/>
            <a:ext cx="816102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平台总体架构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数据共享与开放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可持续发展机制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屯堡文化大数据平台设计｜关键要素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屯堡文化大数据平台建议采用五层架构：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云服务器、存储系统、网络设施。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依托贵州省大数据基础设施（"云上贵州"），降低建设和运维成本。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屯堡文化大数据平台建议采用五层架构：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云服务器、存储系统、网络设施。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依托贵州省大数据基础设施（"云上贵州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屯堡文化大数据平台设计｜机制拆解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各类数据库（关系数据库、图数据库、文档数据库）和文件存储系统（对象存储、分布式文件系统）。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元数据管理、数据质量管理、数据安全管理、数据生命周期管理。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知识图谱引擎、三维可视化引擎、GIS引擎、AI引擎（NLP、CV）、数据分析和可视化引擎。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各类数据库（关系数据库、图数据库、文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元数据管理、数据质量管理、数据安全管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知识图谱引擎、三维可视化引擎、GIS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屯堡文化大数据平台设计｜方法路径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面向不同用户群体的应用系统——管理者使用的监测预警系统、研究者使用的知识检索系统、公众使用的虚拟导览系统、开发者使用的API接口。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屯堡文化大数据平台应采取分级开放策略：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面向全体公众，无需注册即可访问。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面向不同用户群体的应用系统——管理者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屯堡文化大数据平台应采取分级开放策略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面向全体公众，无需注册即可访问。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为屯堡文化数据设计一份完整的元数据方案。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用Protégé或Neo4j构建一个小型的屯堡文化知识图谱原型。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分析知识图谱在文化遗产旅游导览中的应用场景。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为屯堡文化数据设计一份完整的元数据方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用Protégé或Neo4j构建一个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分析知识图谱在文化遗产旅游导览中的应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设计屯堡文化大数据平台的数据安全策略。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讨论：如何平衡文化遗产数据的开放共享与知识产权保护？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本节核心问题是：如何把“思考与练习”转化为可执行的文旅创业行动。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设计屯堡文化大数据平台的数据安全策略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讨论：如何平衡文化遗产数据的开放共享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本节核心问题是：如何把“思考与练习”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知识卡片：知识图谱 vs 传统数据库｜核心概念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本节核心问题是：如何把“知识卡片：知识图谱 vs 传统数据库”转化为可执行的文旅创业行动。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本节核心问题是：如何把“知识卡片：知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知识卡片：知识图谱 vs 传统数据库｜关键要素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知识卡片：知识图谱 vs 传统数据库｜机制拆解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知识卡片：知识图谱 vs 传统数据库｜方法路径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本节核心问题是：如何把“知识卡片：知识图谱 vs 传统数据库”转化为可执行的文旅创业行动。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本节核心问题是：如何把“知识卡片：知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14133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14133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230189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屯堡文化数据资源概述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14133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14133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230189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屯堡文化元数据标准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56788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56788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65673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知识图谱技术基础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56788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56788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65673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屯堡文化知识图谱设计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299442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299442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08327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知识图谱应用场景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299442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299442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08327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屯堡文化大数据平台设计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140845" y="3420963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4164657" y="3420963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02770" y="3509814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6508998" y="3420963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8" name="Shape 26"/>
          <p:cNvSpPr/>
          <p:nvPr/>
        </p:nvSpPr>
        <p:spPr>
          <a:xfrm>
            <a:off x="6532811" y="3420963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670923" y="3509814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知识卡片：知识图谱 vs 传统数据库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32" name="Text 30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围绕“屯堡文化数据库与知识图谱”选择一个真实案例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围绕“屯堡文化数据库与知识图谱”选择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屯堡文化数据资源概述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屯堡文化元数据标准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知识图谱技术基础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屯堡文化知识图谱设计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知识图谱应用场景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28776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37661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屯堡文化大数据平台设计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6" name="Text 2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第7章 屯堡文化数据库与知识图谱</dc:title>
  <dc:subject>《屯堡文化数字化传承与旅游活化》逐章教学课件：第7章</dc:subject>
  <dc:creator>祝刚</dc:creator>
  <cp:lastModifiedBy>祝刚</cp:lastModifiedBy>
  <cp:revision>1</cp:revision>
  <dcterms:created xsi:type="dcterms:W3CDTF">2026-08-03T17:16:39Z</dcterms:created>
  <dcterms:modified xsi:type="dcterms:W3CDTF">2026-08-03T17:16:39Z</dcterms:modified>
</cp:coreProperties>
</file>