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屯堡非物质文化遗产数字化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2026年初，贵州大学"黔影新生"团队做了一件让屯堡老人们惊讶的事。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他们用手机扫描了村里收藏的数十面老地戏面具，然后用AI图像生成工具，将这些沧桑斑驳的面具"复原"为色彩鲜艳的原始面貌，还创造了一…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这些数字面具角色被印在了T恤、帆布袋、手机壳上，在黄果树景区成了爆款文创产品。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年初，贵州大学"黔影新生"团队做了一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他们用手机扫描了村里收藏的数十面老地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这些数字面具角色被印在了T恤、帆布袋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掌握非物质文化遗产数字化的特殊要求和方法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了解地戏表演的动作捕捉与数字记录技术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学习传统手工艺的数字化采集与知识提取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掌握口述史和民俗活动的数字化方法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掌握非物质文化遗产数字化的特殊要求和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了解地戏表演的动作捕捉与数字记录技术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学习传统手工艺的数字化采集与知识提取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掌握口述史和民俗活动的数字化方法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0813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9698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0813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9698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知识产权与伦理保护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知识卡片：非遗数字化伦理原则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"非物质性"带来的技术难题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"活态性"带来的记录难题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"主体性"带来的伦理问题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"非物质性"带来的技术难题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"活态性"带来的记录难题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"主体性"带来的伦理问题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与物质文化遗产不同，非物质文化遗产的核心不是"物"，而是"人"和"过程"。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地戏的精彩不在面具本身，而在表演者戴着面具时的唱念做打；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屯堡服饰的价值不在衣服本身，而在裁剪缝制的过程和穿着时的礼仪规范。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与物质文化遗产不同，非物质文化遗产的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地戏的精彩不在面具本身，而在表演者戴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屯堡服饰的价值不在衣服本身，而在裁剪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这种"非物质性"给数字化带来了根本性挑战：如何将动态的、身体性的、情境化的文化实践转化为数字数据？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一段地戏视频固然记录了表演的影像，但它无法传达现场的氛围、观众的互动、表演者与社区的联结——而这些恰恰是非遗最核心的价值。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非物质文化遗产是"活"的——它在不断变化中延续。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这种"非物质性"给数字化带来了根本性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一段地戏视频固然记录了表演的影像，但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非物质文化遗产是"活"的——它在不断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每一场地戏表演都是独一无二的，每一位传承人的技艺都有自己的风格，每一个村寨的习俗都有自己的变体。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数字化的本质是"固定"——将流动的实践固化为可存储的数据。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如何在不牺牲活态性的前提下完成数字化，是一个方法论难题。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每一场地戏表演都是独一无二的，每一位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数字化的本质是"固定"——将流动的实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如何在不牺牲活态性的前提下完成数字化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多机位高清视频记录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动作捕捉技术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音频采集与分析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多机位高清视频记录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动作捕捉技术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84865" y="353451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音频采集与分析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面具与道具的三维数字化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地戏表演的数字化记录以多机位高清视频为基础。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建议采用4-6个机位：正面全景机位——记录表演的整体场面；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面具与道具的三维数字化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地戏表演的数字化记录以多机位高清视频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建议采用4-6个机位：正面全景机位—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侧面特写机位——记录主要角色的身段和表情；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面具特写机位——记录面具的细节和色彩；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观众反应机位——记录观众的互动和反馈；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侧面特写机位——记录主要角色的身段和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面具特写机位——记录面具的细节和色彩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观众反应机位——记录观众的互动和反馈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后台机位——记录演员化妆、着装和候场过程；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无人机机位——从空中俯瞰表演场地和观众布局。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所有机位使用同步时间码，便于后期多机位剪辑和同步分析。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后台机位——记录演员化妆、着装和候场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无人机机位——从空中俯瞰表演场地和观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所有机位使用同步时间码，便于后期多机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服饰制作工艺的记录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面具雕刻工艺的记录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饮食文化的数字化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服饰制作工艺的记录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面具雕刻工艺的记录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饮食文化的数字化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屯堡服饰制作工艺的数字化需要记录从原料到成品的完整流程。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请传承人演示凤阳汉装的完整制作过程——选料、裁剪、缝制、刺绣、熨烫——用高清视频记录每一个步骤，同步录制传承人的口述讲解。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利用视频动作分析技术，标注传承人手部动作的关键帧，分析其操作技巧和工艺诀窍。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屯堡服饰制作工艺的数字化需要记录从原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请传承人演示凤阳汉装的完整制作过程—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利用视频动作分析技术，标注传承人手部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这些"隐性知识"往往难以用语言表达，但在慢放视频中可以被识别和学习。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对完成的服饰成品进行三维扫描，记录其立体形态和穿着效果。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地戏面具雕刻是屯堡最具代表性的手工艺之一。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这些"隐性知识"往往难以用语言表达，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对完成的服饰成品进行三维扫描，记录其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地戏面具雕刻是屯堡最具代表性的手工艺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其数字化记录需要重点关注：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记录白杨木或丁香木的选材、干燥、粗加工过程。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记录从粗坯到成品的完整雕刻过程——开脸、凿眼、修鼻、刻嘴、雕耳、镂空。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其数字化记录需要重点关注：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记录白杨木或丁香木的选材、干燥、粗加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记录从粗坯到成品的完整雕刻过程——开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口述史采集方法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民俗活动的全方位记录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口述史是屯堡文化数字化的重要组成部分。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口述史采集方法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民俗活动的全方位记录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口述史是屯堡文化数字化的重要组成部分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屯堡老人们的记忆是一座"活态图书馆"，存储着关于村寨历史、家族故事、传统习俗的丰富信息。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这些信息如果不及时采集，将随着老人的离世而永远消失。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优先采访80岁以上的老人，特别是掌握传统技艺（地戏、雕刻、服饰制作）的传承人、对村寨历史有深入了解的长者。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屯堡老人们的记忆是一座"活态图书馆"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这些信息如果不及时采集，将随着老人的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优先采访80岁以上的老人，特别是掌握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围绕以下主题设计访谈提纲：个人生平与家族史；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传统技艺的学习与传承经历；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节庆仪式与民俗活动的记忆；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围绕以下主题设计访谈提纲：个人生平与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传统技艺的学习与传承经历；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节庆仪式与民俗活动的记忆；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对屯堡文化当代变迁的看法。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使用开放式问题，鼓励受访者自由讲述；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注意追问细节（时间、地点、人物、感受）；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对屯堡文化当代变迁的看法。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使用开放式问题，鼓励受访者自由讲述；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注意追问细节（时间、地点、人物、感受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非遗数据库架构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屯堡非遗数据库应采用"项目-传承人-作品-文献"四维架构：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非遗数据库架构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屯堡非遗数据库应采用"项目-传承人-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地戏、服饰制作、面具雕刻、饮食习俗、节庆仪式等各非遗项目的元数据。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各级传承人的基本信息、技艺特长、传承谱系、代表性作品。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地戏表演录像、服饰实物照片和三维模型、面具三维模型、口述史录音录像等数字资源。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地戏、服饰制作、面具雕刻、饮食习俗、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各级传承人的基本信息、技艺特长、传承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地戏表演录像、服饰实物照片和三维模型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学术论文、调查报告、新闻报导、政府文件等相关文献。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在数据库基础上，构建屯堡非遗知识图谱，将四维数据关联为语义网络。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知识图谱的核心实体类型包括：非遗项目、传承人、作品/表演、村寨、节庆、技艺、原料/工具。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学术论文、调查报告、新闻报导、政府文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在数据库基础上，构建屯堡非遗知识图谱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知识图谱的核心实体类型包括：非遗项目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核心关系类型包括：传承（师徒关系）、表演（传承人与作品的关系）、属于（作品与非遗项目的关系）、产生于（非遗项目与村寨的关系）、使…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知识图谱的应用场景包括：智能检索——输入"关羽面具"，返回所有相关的地戏剧目、传承人、面具实物、文献资料；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传承谱系可视化——以图谱形式展示某项技艺的师徒传承脉络；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核心关系类型包括：传承（师徒关系）、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知识图谱的应用场景包括：智能检索——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传承谱系可视化——以图谱形式展示某项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AI辅助记录与分析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AI辅助创作与传播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利用语音识别技术，将屯堡话的口述史录音自动转录为文字。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AI辅助记录与分析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AI辅助创作与传播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利用语音识别技术，将屯堡话的口述史录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针对屯堡话的特殊发音和词汇，需要训练专用语音识别模型。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利用计算机视觉技术，自动识别和标注地戏表演视频中的关键动作、身段和招式，建立动作索引。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利用图像识别技术，自动分类和标注屯堡服饰刺绣中的纹样类型（龙纹、凤纹、花卉纹、几何纹等）。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针对屯堡话的特殊发音和词汇，需要训练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利用计算机视觉技术，自动识别和标注地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利用图像识别技术，自动分类和标注屯堡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利用生成式AI（如Stable Diffusion），在学习传统面具风格的基础上，生成新的面具设计。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贵州大学"黔影新生"团队的实践已经证明了这一方向的可行性。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利用动作捕捉数据和AI语音合成技术，创建"虚拟地戏传承人"，能够在VR环境中演示地戏动作和唱腔，辅助远程教学。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利用生成式AI（如Stable Di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贵州大学"黔影新生"团队的实践已经证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利用动作捕捉数据和AI语音合成技术，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知识产权与伦理保护｜核心概念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数字化成果的知识产权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事先知情同意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数字化成果的知识产权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事先知情同意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知识产权与伦理保护｜关键要素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屯堡非遗数字化成果的知识产权归属是一个复杂问题。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数字化过程中产生的照片、视频、三维模型等，其创作者（摄影者、建模者）享有著作权。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但这些数字资源所记录的内容（地戏表演、服饰样式、面具造型）属于屯堡社区的共同文化遗产，不应被外部机构垄断。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屯堡非遗数字化成果的知识产权归属是一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数字化过程中产生的照片、视频、三维模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但这些数字资源所记录的内容（地戏表演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知识产权与伦理保护｜机制拆解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建议采用"社区知识产权"（Community Intellectual Property）框架：数字化成果的知识产权由社区集体持…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外部机构使用数字化成果需获得社区许可并分享利益。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在开展非遗数字化采集前，必须获得传承人和社区的事先知情同意。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建议采用"社区知识产权"（Commu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外部机构使用数字化成果需获得社区许可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在开展非遗数字化采集前，必须获得传承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设计一份地戏表演的数字化采集方案，包括设备清单、机位图和操作流程。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讨论：如何在不牺牲非遗"活态性"的前提下完成数字化记录？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为屯堡非遗知识图谱设计实体类型和关系类型。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设计一份地戏表演的数字化采集方案，包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讨论：如何在不牺牲非遗"活态性"的前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为屯堡非遗知识图谱设计实体类型和关系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分析AI在非遗数字化中的机遇和风险。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起草一份屯堡非遗数字化的事先知情同意书模板。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分析AI在非遗数字化中的机遇和风险。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起草一份屯堡非遗数字化的事先知情同意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知识卡片：非遗数字化伦理原则｜核心概念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本节核心问题是：如何把“知识卡片：非遗数字化伦理原则”转化为可执行的文旅创业行动。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本节核心问题是：如何把“知识卡片：非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知识卡片：非遗数字化伦理原则｜关键要素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知识卡片：非遗数字化伦理原则｜机制拆解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0813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9698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0813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9698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知识产权与伦理保护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知识卡片：非遗数字化伦理原则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围绕“屯堡非物质文化遗产数字化”选择一个真实案例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围绕“屯堡非物质文化遗产数字化”选择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非物质文化遗产数字化的特殊挑战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地戏表演的数字化记录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传统手工艺的数字化采集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口述史与民俗活动的数字化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屯堡非遗数据库与知识图谱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AI在屯堡非遗数字化中的应用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屯堡非物质文化遗产数字化</dc:title>
  <dc:subject>《屯堡文化数字化传承与旅游活化》逐章教学课件：第6章</dc:subject>
  <dc:creator>祝刚</dc:creator>
  <cp:lastModifiedBy>祝刚</cp:lastModifiedBy>
  <cp:revision>1</cp:revision>
  <dcterms:created xsi:type="dcterms:W3CDTF">2026-08-03T17:15:01Z</dcterms:created>
  <dcterms:modified xsi:type="dcterms:W3CDTF">2026-08-03T17:15:01Z</dcterms:modified>
</cp:coreProperties>
</file>