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屯堡文化的当代价值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62596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2010年的本寨，年轻人外出务工，老宅空置，石板路上长出了青苔。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279874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343275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村民们担心，再过二十年，这个六百年的古村就会变成"空心村"。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816548"/>
            <a:ext cx="2057549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79949"/>
            <a:ext cx="1891638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2026年的本寨，情况已经完全不同。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年的本寨，年轻人外出务工，老宅空置，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村民们担心，再过二十年，这个六百年的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年的本寨，情况已经完全不同。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80915"/>
            <a:ext cx="3505944" cy="189830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理解文化遗产的多重价值评估框架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掌握屯堡文化的历史价值、艺术价值、科学价值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分析屯堡文化在当代旅游经济中的转化路径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认识屯堡文化在铸牢中华民族共同体意识中的意义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理解文化遗产的多重价值评估框架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掌握屯堡文化的历史价值、艺术价值、科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分析屯堡文化在当代旅游经济中的转化路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认识屯堡文化在铸牢中华民族共同体意识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"固态保护"与"活态传承"的辩证关系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知识卡片：文化遗产价值评估框架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世界遗产的价值标准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中国文物保护的价值观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非物质文化遗产的价值维度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世界遗产的价值标准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中国文物保护的价值观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非物质文化遗产的价值维度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联合国教科文组织《保护世界文化和自然遗产公约》将文化遗产的价值归纳为六条标准：人类创造性的杰作；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建筑或技术的重要交流；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建筑或景观的杰出范例；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联合国教科文组织《保护世界文化和自然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建筑或技术的重要交流；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48012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建筑或景观的杰出范例；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传统人类居住地的杰出范例；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与具有突出普遍意义的事件或传统的关联。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屯堡文化至少符合其中四条标准——它是明代军事移民与西南边疆开发的独特见证（标准三），是传统军事聚落的杰出范例（标准五），屯堡建筑…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传统人类居住地的杰出范例；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41682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543770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与具有突出普遍意义的事件或传统的关联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屯堡文化至少符合其中四条标准——它是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中国《文物保护法》将文物的价值概括为历史价值、艺术价值和科学价值三大类。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历史价值指文物作为历史见证的意义；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艺术价值指文物在造型、色彩、构图等方面的审美价值；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中国《文物保护法》将文物的价值概括为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历史价值指文物作为历史见证的意义；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艺术价值指文物在造型、色彩、构图等方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明代军事制度的活态证据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汉族移民史的关键样本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民族交往交流交融的生动范例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明代军事制度的活态证据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汉族移民史的关键样本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民族交往交流交融的生动范例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屯堡是明代卫所制度在西南地区的直接产物，为研究明代军事史和边疆治理提供了独一无二的活态证据。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正史和方志中关于卫所制度的记载是"骨骼"，而屯堡的聚落格局、建筑遗存、民俗传统则是"血肉"。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二者相互印证，构成了对明代军事制度的完整理解。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屯堡是明代卫所制度在西南地区的直接产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正史和方志中关于卫所制度的记载是"骨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二者相互印证，构成了对明代军事制度的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例如，通过屯堡村寨的分布规律，可以还原明代滇黔驿道的走向和驿站位置；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通过屯堡建筑的防御设计，可以了解明代军事工程的技术水平；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通过屯堡人的家谱和口述史，可以追踪明初移民的来源和迁徙路线。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例如，通过屯堡村寨的分布规律，可以还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通过屯堡建筑的防御设计，可以了解明代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通过屯堡人的家谱和口述史，可以追踪明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屯堡是研究中国历史上汉族向西南地区大规模移民的关键样本。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明初"调北征南"是中国历史上规模最大、组织最严密的一次军事移民之一，三十万大军及其家属从江淮地区迁入西南，对西南地区的民族格局和…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屯堡文化保存的"江淮基因"，为移民史研究提供了难得的"追踪标记"。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屯堡是研究中国历史上汉族向西南地区大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明初"调北征南"是中国历史上规模最大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屯堡文化保存的"江淮基因"，为移民史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地戏的艺术独特性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屯堡建筑的美学特征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屯堡服饰与刺绣艺术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地戏的艺术独特性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屯堡建筑的美学特征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屯堡服饰与刺绣艺术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安顺地戏在世界戏剧史上占有独特地位。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与京剧、昆曲等以生旦净末丑分类的戏曲不同，地戏以古代战争为唯一题材；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与日本能乐、希腊面具戏剧等世界面具戏剧相比，地戏的面具雕刻技艺和表演程式自成体系。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安顺地戏在世界戏剧史上占有独特地位。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与京剧、昆曲等以生旦净末丑分类的戏曲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与日本能乐、希腊面具戏剧等世界面具戏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地戏面具本身即为珍贵的民间艺术品。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每一面地戏面具都是木雕艺人手工雕刻的孤品，融合了雕塑、彩绘、髹漆等多种工艺。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面具的表情夸张而不失细腻，色彩浓烈而不失和谐，具有很高的艺术鉴赏价值。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地戏面具本身即为珍贵的民间艺术品。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每一面地戏面具都是木雕艺人手工雕刻的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面具的表情夸张而不失细腻，色彩浓烈而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屯堡建筑的美学特征可概括为"质朴雄浑，外刚内秀"。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从外部看，石墙石瓦、碉楼耸立，给人以坚固厚重之感；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进入内部，木雕花窗、石雕柱础、砖雕门楼，处处体现着江南民居的精致优雅。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屯堡建筑的美学特征可概括为"质朴雄浑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从外部看，石墙石瓦、碉楼耸立，给人以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进入内部，木雕花窗、石雕柱础、砖雕门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古水利工程的科学智慧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石木建筑的技术体系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农业文化遗产价值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古水利工程的科学智慧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石木建筑的技术体系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农业文化遗产价值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鲍家屯古水利系统是屯堡文化科学价值的集中体现。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该系统充分利用自然地势，通过拦河坝、引水渠、分水闸的精密配合，实现了对水资源的科学调配。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水利专家研究发现，鲍家屯水利系统的设计理念与现代水利工程的"水资源综合利用"原则高度吻合，体现了屯堡人高超的水利智慧。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鲍家屯古水利系统是屯堡文化科学价值的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该系统充分利用自然地势，通过拦河坝、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水利专家研究发现，鲍家屯水利系统的设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该系统自明代建成以来持续运行六百余年，至今仍灌溉着鲍家屯千余亩农田，是可持续水利工程的典范。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其"道法自然、顺势而为"的设计哲学，对当代水利工程建设和生态文明建设具有借鉴意义。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屯堡建筑的石木结构技术体系具有独特的科学价值。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该系统自明代建成以来持续运行六百余年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其"道法自然、顺势而为"的设计哲学，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屯堡建筑的石木结构技术体系具有独特的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片石干砌技术——不施泥浆，仅靠石片之间的咬合和重力维持墙体稳定——是屯堡工匠的独创。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这种技术既适应了喀斯特地区的气候条件（透气防潮），又满足了抗震需求（石墙有一定柔性）。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木构架的榫卯技术同样值得研究。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片石干砌技术——不施泥浆，仅靠石片之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这种技术既适应了喀斯特地区的气候条件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木构架的榫卯技术同样值得研究。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文化旅游的核心资源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文创产业的创意源泉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研学旅行的优质目的地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文化旅游的核心资源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文创产业的创意源泉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研学旅行的优质目的地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屯堡文化是安顺乃至贵州文化旅游的核心资源之一。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天龙屯堡景区年接待游客超过100万人次，本寨、云山屯、旧州古镇等地的旅游热度持续攀升。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屯堡文化旅游不仅带来了门票收入，更带动了餐饮、住宿、交通、文创等相关产业的发展。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屯堡文化是安顺乃至贵州文化旅游的核心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天龙屯堡景区年接待游客超过100万人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屯堡文化旅游不仅带来了门票收入，更带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2026年，以"促文旅体融合·乐享旅居生活"为主题的第二十届贵州旅游产业发展大会上，屯堡作为贵州文旅融合发展的重要阵地受到重点关…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屯堡文化的视觉元素——地戏面具、凤阳汉装、石头建筑、刺绣纹样——为文创产品开发提供了丰富的创意素材。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贵州大学"黔影新生"团队将地戏面具转化为AI动画角色，开发了表情包、盲盒、文创饰品等系列产品，在黄果树景区热销。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年，以"促文旅体融合·乐享旅居生活"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屯堡文化的视觉元素——地戏面具、凤阳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贵州大学"黔影新生"团队将地戏面具转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类似的文创开发案例不断涌现，屯堡文化正在从"文化遗产"转化为"文化资产"。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屯堡文化的历史深度和体验价值使其成为研学旅行的理想目的地。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学生可以在本寨测量古建筑的尺寸、绘制平面图；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类似的文创开发案例不断涌现，屯堡文化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屯堡文化的历史深度和体验价值使其成为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学生可以在本寨测量古建筑的尺寸、绘制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铸牢中华民族共同体意识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乡村振兴的文化支撑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文化自信的根基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铸牢中华民族共同体意识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乡村振兴的文化支撑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文化自信的根基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屯堡文化是中华民族"多元一体"格局的生动见证。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六百年前，汉族屯军与西南少数民族在这片土地上相遇、交流、融合，共同开发西南边疆。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屯堡文化既是汉族文化在西南边疆的坚守，也是汉族与少数民族文化交融的结晶。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屯堡文化是中华民族"多元一体"格局的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六百年前，汉族屯军与西南少数民族在这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屯堡文化既是汉族文化在西南边疆的坚守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挖掘和弘扬屯堡文化中蕴含的民族团结基因，对于铸牢中华民族共同体意识具有重要的现实意义。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在乡村振兴战略中，屯堡文化提供了独特的文化支撑。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屯堡村寨的古建筑、传统技艺、民俗活动是乡村文化振兴的宝贵资源。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挖掘和弘扬屯堡文化中蕴含的民族团结基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在乡村振兴战略中，屯堡文化提供了独特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屯堡村寨的古建筑、传统技艺、民俗活动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"固态保护"与"活态传承"的辩证关系｜核心概念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固态保护的基础地位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活态传承的核心地位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二者的辩证统一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固态保护的基础地位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活态传承的核心地位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二者的辩证统一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"固态保护"与"活态传承"的辩证关系｜关键要素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固态保护是对屯堡文化遗产的物质载体——古建筑、古水利设施、文物器具等——进行科学的修缮、维护和管理。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固态保护是文化遗产保护的基础，没有物质载体的完好保存，活态传承就成了无源之水。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安顺市在屯堡建筑保护方面做了大量工作。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固态保护是对屯堡文化遗产的物质载体—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固态保护是文化遗产保护的基础，没有物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安顺市在屯堡建筑保护方面做了大量工作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"固态保护"与"活态传承"的辩证关系｜机制拆解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本寨、云山屯的古建筑群得到了系统修缮，天龙屯堡的沈万三故居完成了保护性修复，鲍家屯古水利系统持续得到维护。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这些固态保护工作为屯堡文化的传承提供了坚实的物质基础。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活态传承是指让屯堡文化在当代社会中持续发挥功能，让传统技艺、民俗活动、生活方式在传承中创新发展。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本寨、云山屯的古建筑群得到了系统修缮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这些固态保护工作为屯堡文化的传承提供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活态传承是指让屯堡文化在当代社会中持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运用文化遗产价值评估框架，分析你所在地区某一文化遗产的多重价值。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屯堡文化对铸牢中华民族共同体意识有何意义？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选择一处屯堡村寨，设计一份文化旅游开发方案。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运用文化遗产价值评估框架，分析你所在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屯堡文化对铸牢中华民族共同体意识有何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选择一处屯堡村寨，设计一份文化旅游开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"固态保护"和"活态传承"各有哪些优势和局限？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如何实现二者的统一？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评估屯堡文化申报世界文化遗产的可行性和路径。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"固态保护"和"活态传承"各有哪些优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如何实现二者的统一？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评估屯堡文化申报世界文化遗产的可行性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本节核心问题是：如何把“思考与练习”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知识卡片：文化遗产价值评估框架｜核心概念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本节核心问题是：如何把“知识卡片：文化遗产价值评估框架”转化为可执行的文旅创业行动。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本节核心问题是：如何把“知识卡片：文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知识卡片：文化遗产价值评估框架｜关键要素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知识卡片：文化遗产价值评估框架｜机制拆解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28068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1691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28068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28068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1691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35461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44346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35461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35461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44346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8115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87000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8115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8115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0769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29654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"固态保护"与"活态传承"的辩证关系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07693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0769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29654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思考与练习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79422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79422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883075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知识卡片：文化遗产价值评估框架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35" name="Text 33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围绕“屯堡文化的当代价值”选择一个真实案例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围绕“屯堡文化的当代价值”选择一个真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文化遗产价值评估框架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屯堡文化的历史价值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屯堡文化的艺术价值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屯堡文化的科学价值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屯堡文化的经济价值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屯堡文化的社会价值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屯堡文化数字化传承与旅游活化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屯堡文化的当代价值</dc:title>
  <dc:subject>《屯堡文化数字化传承与旅游活化》逐章教学课件：第3章</dc:subject>
  <dc:creator>祝刚</dc:creator>
  <cp:lastModifiedBy>祝刚</cp:lastModifiedBy>
  <cp:revision>1</cp:revision>
  <dcterms:created xsi:type="dcterms:W3CDTF">2026-08-03T17:09:55Z</dcterms:created>
  <dcterms:modified xsi:type="dcterms:W3CDTF">2026-08-03T17:09:55Z</dcterms:modified>
</cp:coreProperties>
</file>