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屯堡文化核心要素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8550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2026年初夏，安顺本寨的陈奶奶正在为孙女的婚礼准备宴席。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0278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6618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厨房里，腊肉、血豆腐、糟辣椒、盐菜肉、鸡辣子——每一道菜的做法都与她的曾祖母、高祖母一脉相承。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"这些菜都是老祖宗从江南带来的，"陈奶奶说，"六百年前怎么吃，我们现在还是怎么吃。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年初夏，安顺本寨的陈奶奶正在为孙女的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厨房里，腊肉、血豆腐、糟辣椒、盐菜肉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"这些菜都是老祖宗从江南带来的，"陈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系统掌握屯堡文化的六大核心要素及其特征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理解屯堡建筑的空间布局与军事防御功能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掌握安顺地戏的表演形式、剧目体系与文化功能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了解屯堡服饰的形制特征及其文化内涵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系统掌握屯堡文化的六大核心要素及其特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理解屯堡建筑的空间布局与军事防御功能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掌握安顺地戏的表演形式、剧目体系与文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了解屯堡服饰的形制特征及其文化内涵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知识卡片：地戏面具色彩象征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建筑材料的智慧选择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屯堡民居的典型形制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军事防御体系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建筑材料的智慧选择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屯堡民居的典型形制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军事防御体系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代表性建筑遗存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屯堡建筑最显著的特征是"以石为材"。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黔中地区喀斯特地貌发育，石材资源丰富，屯堡人就地取材，用片石砌墙、石板盖顶、石条铺路，形成了独特的"石头村寨"景观。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代表性建筑遗存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屯堡建筑最显著的特征是"以石为材"。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黔中地区喀斯特地貌发育，石材资源丰富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石材的选择并非偶然。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一方面，喀斯特地区的石灰岩易于开采和加工，可砌成规整的墙体；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另一方面，石材防火、耐久、隔热，适合黔中气候。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石材的选择并非偶然。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一方面，喀斯特地区的石灰岩易于开采和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另一方面，石材防火、耐久、隔热，适合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更重要的是，石墙坚固厚实，厚达40-60厘米，能有效抵御火铳和冷兵器攻击，满足军事防御需求。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屯堡民居以三合院和四合院为主，沿袭明代江淮民居的基本格局。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典型的屯堡四合院由正房、左右厢房和门楼围合而成，中间为天井。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更重要的是，石墙坚固厚实，厚达40-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屯堡民居以三合院和四合院为主，沿袭明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典型的屯堡四合院由正房、左右厢房和门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地戏的起源与演变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地戏的表演要素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地戏剧目体系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00615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地戏的起源与演变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065818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地戏的表演要素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68967" y="353451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地戏剧目体系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地戏的文化功能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地戏，屯堡人称为"跳神"，是屯堡文化最具辨识度的艺术形式。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关于地戏的起源，学术界主要有两种观点：一是"军傩说"，认为地戏源自明初军队中的傩仪，用于祭祀阵亡将士、鼓舞士气；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地戏的文化功能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地戏，屯堡人称为"跳神"，是屯堡文化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关于地戏的起源，学术界主要有两种观点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二是"融合说"，认为地戏是明代军队傩仪与贵州本地傩戏融合的产物。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无论哪种起源，地戏与屯堡的军事传统密不可分。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地戏表演的剧目全部为古代战争故事，不演才子佳人、不演神魔志怪，这在中国戏剧中极为罕见。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二是"融合说"，认为地戏是明代军队傩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无论哪种起源，地戏与屯堡的军事传统密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地戏表演的剧目全部为古代战争故事，不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演员头戴木雕面具、背插靠旗、手持刀枪，以武打动作为主，唱腔高亢激越，锣鼓铿锵有力——每一处细节都透露出浓厚的军旅色彩。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地戏面具是地戏的灵魂。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每个面具代表一个角色，由整块白杨木或丁香木雕刻而成，经打磨、上色、涂漆等多道工序制成。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演员头戴木雕面具、背插靠旗、手持刀枪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地戏面具是地戏的灵魂。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每个面具代表一个角色，由整块白杨木或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女性服饰形制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服饰的文化象征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服饰的当代变迁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女性服饰形制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服饰的文化象征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服饰的当代变迁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屯堡妇女的传统服饰被称为"凤阳汉装"，完整保留了明代江淮地区汉族女性的着装风格。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右衽大袖长袍，衣长过膝，颜色以青、蓝、绿为主，领口、袖口、衣襟镶有花边。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长袍两侧开衩，便于劳作。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屯堡妇女的传统服饰被称为"凤阳汉装"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右衽大袖长袍，衣长过膝，颜色以青、蓝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长袍两侧开衩，便于劳作。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屯堡妇女以青布或白布包头，称为"头帕"。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头帕的包法讲究，年轻女子包得整齐紧致，年长妇女包得松散随意。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头帕是已婚妇女的标志，未婚女子不包头帕。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屯堡妇女以青布或白布包头，称为"头帕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头帕的包法讲究，年轻女子包得整齐紧致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头帕是已婚妇女的标志，未婚女子不包头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丝头系腰是屯堡妇女服饰中最精致的部分，由数百根丝线编织而成，两端垂有丝穗，系在腰间飘逸灵动。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翘头绣花鞋，鞋头微微上翘，鞋面绣有花草纹样。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翘头鞋的设计源自明代，既有装饰意义，也便于在石板路上行走时防止绊倒。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丝头系腰是屯堡妇女服饰中最精致的部分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翘头绣花鞋，鞋头微微上翘，鞋面绣有花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翘头鞋的设计源自明代，既有装饰意义，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屯堡饮食的源流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代表性屯堡菜肴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饮食习俗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屯堡饮食的源流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代表性屯堡菜肴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饮食习俗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屯堡饮食的根基在江淮，经过六百年的本土化调适，形成了"江南底子、黔中风味"的独特体系。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屯堡人的祖先来自安徽、江苏、江西等地，他们将江南的烹饪技艺带到了黔中，又因地制宜地吸收了贵州的辣椒、酸汤等元素。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屯堡人家家户户腊月杀年猪，将猪肉腌制后挂在灶台上方用松柏枝熏制。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屯堡饮食的根基在江淮，经过六百年的本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屯堡人的祖先来自安徽、江苏、江西等地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屯堡人家家户户腊月杀年猪，将猪肉腌制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血豆腐是用猪血、豆腐、猪肉末和香料混合后制成的圆形食物，切片后与腊肉同蒸，香气浓郁。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将土鸡与大量干辣椒、花椒、生姜、大蒜一同炖煮，鸡肉鲜嫩，汤汁麻辣鲜香。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鸡辣子既是菜肴也是火锅底料，体现了屯堡人对辣椒的热爱。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血豆腐是用猪血、豆腐、猪肉末和香料混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将土鸡与大量干辣椒、花椒、生姜、大蒜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鸡辣子既是菜肴也是火锅底料，体现了屯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用腌制发酵的青菜（盐菜）与五花肉同蒸，盐菜吸收了肉的油脂，肉则增添了盐菜的咸香，肥而不腻。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用鲜红辣椒剁碎后加盐和酒发酵制成的调味品，是屯堡菜的灵魂。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几乎每道菜都少不了糟辣椒的点缀。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用腌制发酵的青菜（盐菜）与五花肉同蒸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用鲜红辣椒剁碎后加盐和酒发酵制成的调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几乎每道菜都少不了糟辣椒的点缀。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屯堡话的语音特征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屯堡话的词汇特色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屯堡话的研究价值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屯堡话的语音特征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屯堡话的词汇特色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屯堡话的研究价值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屯堡话属于西南官话的黔中片，但与周边方言有显著差异。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屯堡话保留了明代官话的卷舌音，这是周边方言所不具备的特征。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例如，"知""吃""诗"等字的声母在屯堡话中读作卷舌音，而在安顺市区方言中读作平舌音。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屯堡话属于西南官话的黔中片，但与周边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屯堡话保留了明代官话的卷舌音，这是周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90923" y="3763268"/>
            <a:ext cx="1105897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例如，"知""吃""诗"等字的声母在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屯堡话保留了大量明代口语词汇。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例如："吃酒"（参加宴席）、"赶场"（赶集）、"晓得"（知道）、"堂客"（妻子）、"汉子"（丈夫）、"娃儿"（孩子）等。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这些词汇在明代白话小说中常见，在普通话和其他方言中已经消失或意义发生变化，却在屯堡话中保留至今。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屯堡话保留了大量明代口语词汇。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例如："吃酒"（参加宴席）、"赶场"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这些词汇在明代白话小说中常见，在普通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屯堡话为历史语言学研究提供了珍贵语料。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通过屯堡话与《洪武正韵》《中原音韵》等明代韵书的对比，可以重构明代官话的语音系统。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同时，屯堡话中保留的军事词汇（如"哨""铺""旗""总旗"等）为研究明代军事制度提供了语言证据。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屯堡话为历史语言学研究提供了珍贵语料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通过屯堡话与《洪武正韵》《中原音韵》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同时，屯堡话中保留的军事词汇（如"哨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汪公崇拜的起源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多元信仰体系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信仰的社会功能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汪公崇拜的起源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77297" y="1936700"/>
            <a:ext cx="816102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多元信仰体系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信仰的社会功能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汪公，即唐代名将汪华（586-649），安徽歙县人。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隋末天下大乱，汪华起兵保境安民，占据歙、宣、杭、睦、婺、饶六州，称吴王。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后归顺唐朝，被封为越国公。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汪公，即唐代名将汪华（586-649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隋末天下大乱，汪华起兵保境安民，占据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后归顺唐朝，被封为越国公。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在安徽民间，汪华被尊为"汪公大帝"或"太阳菩萨"。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屯堡人的祖先来自安徽，他们将汪公信仰带到了黔中。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在屯堡村寨，几乎村村有汪公庙，每年正月举行隆重的"抬汪公"仪式——将汪公神像从庙中抬出，在村中巡游，祈求风调雨顺、国泰民安。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在安徽民间，汪华被尊为"汪公大帝"或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屯堡人的祖先来自安徽，他们将汪公信仰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在屯堡村寨，几乎村村有汪公庙，每年正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除了汪公崇拜，屯堡人的信仰体系还包括：五显崇拜（五显神是财神和火神）、祖先崇拜（堂屋设祖先牌位，逢年过节祭拜）、土地崇拜（村村有…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这种多元信仰体系体现了屯堡文化的包容性和实用主义精神——"见庙就拜，见神就求"，不问宗教归属，只求平安顺遂。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屯堡的信仰体系在社区整合中发挥着关键作用。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除了汪公崇拜，屯堡人的信仰体系还包括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这种多元信仰体系体现了屯堡文化的包容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屯堡的信仰体系在社区整合中发挥着关键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绘制一座典型屯堡四合院的平面图，标注各功能空间。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地戏面具的色彩有何象征意义？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试比较屯堡饮食与江淮饮食的异同。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绘制一座典型屯堡四合院的平面图，标注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地戏面具的色彩有何象征意义？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试比较屯堡饮食与江淮饮食的异同。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田野调查：采访一位屯堡老人，记录10个屯堡话词汇并标注读音和释义。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"抬汪公"仪式在屯堡社区中承担了哪些社会功能？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田野调查：采访一位屯堡老人，记录10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"抬汪公"仪式在屯堡社区中承担了哪些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知识卡片：地戏面具色彩象征｜核心概念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本节核心问题是：如何把“知识卡片：地戏面具色彩象征”转化为可执行的文旅创业行动。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知识卡片：地戏面具色彩象征｜关键要素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知识卡片：地戏面具色彩象征｜机制拆解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知识卡片：地戏面具色彩象征｜方法路径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本节核心问题是：如何把“知识卡片：地戏面具色彩象征”转化为可执行的文旅创业行动。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0103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58988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知识卡片：地戏面具色彩象征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围绕“屯堡文化核心要素”选择一个真实案例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围绕“屯堡文化核心要素”选择一个真实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屯堡建筑：石头王国里的防御美学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安顺地戏：面具背后的金戈铁马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屯堡服饰：穿在身上的明代记忆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屯堡饮食：舌尖上的江淮记忆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屯堡语言：明代官话的活标本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屯堡信仰：汪公崇拜与多元信仰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屯堡文化核心要素</dc:title>
  <dc:subject>《屯堡文化数字化传承与旅游活化》逐章教学课件：第2章</dc:subject>
  <dc:creator>祝刚</dc:creator>
  <cp:lastModifiedBy>祝刚</cp:lastModifiedBy>
  <cp:revision>1</cp:revision>
  <dcterms:created xsi:type="dcterms:W3CDTF">2026-08-03T17:07:25Z</dcterms:created>
  <dcterms:modified xsi:type="dcterms:W3CDTF">2026-08-03T17:07:25Z</dcterms:modified>
</cp:coreProperties>
</file>