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数字文旅专业系列教材 · 专著10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数字化传承与旅游活化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"文化认知 + 数字技术 + 旅游活化 + 贵州实践"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安顺学院旅游管理学院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作者：祝刚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系统构建屯堡文化遗产数字化保护与旅游活化的完整知识体系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444444"/>
                </a:solidFill>
              </a:defRPr>
            </a:pPr>
            <a:r>
              <a:t>目 录（4篇12章 + 7附录）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第一篇 · 文化认知篇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屯堡文化概述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屯堡文化核心要素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03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屯堡文化的当代价值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数字化保护篇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04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文化遗产数字化理论与方法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屯堡建筑与空间数字化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06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屯堡非物质文化遗产数字化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07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屯堡文化数据库与知识图谱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第三篇 · 旅游活化篇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08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文化遗产旅游活化理论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09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沉浸式屯堡体验设计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屯堡文创产品开发与IP运营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第四篇 · 实践与治理篇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贵州屯堡文化保护与旅游实践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可持续发展与社区参与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 A–G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术语表 · 村寨建筑图谱 · 案例集 · 技术平台 · 教学大纲 · 实训项目 · 大事记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文化认知篇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屯堡文化概述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屯堡：明代历史的活化石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屯田驻军与堡垒要塞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的结合体，是明朝卫所制度的产物。1381年"调北征南"，朱元璋派30万大军征讨云南，随后"三分守城，七分屯种"，形成独特的屯堡文化。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屯堡文化定义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涵盖物质与非物质文化遗产的总和，是明初军事移民形成的汉文化"飞地"，被称为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"明代活化石"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黔中屯堡文化圈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以安顺西秀区/平坝区为核心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约3000平方公里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贵州四大文化工程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与红色文化/阳明文化/民族文化并列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卫所制度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"三分守城，七分屯种"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战时为兵，平时为农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核心村寨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4A级景区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全国重点文保单位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云山屯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中国历史文化名村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鲍家屯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古水利"小都江堰"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旧州古镇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历史文化名镇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文化认知篇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屯堡文化核心要素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屯堡文化六大核心要素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屯堡建筑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石木结构，"片石干砌"技术；三合院/四合院布局；巷道窄而曲折；设有碉楼、枪眼。军事防御与生活居住结合。代表：本寨杨家老宅。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安顺地戏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头戴木雕面具，背插战旗，以古代战争故事为唯一题材。首批国家级非遗（2006年），代表剧目《三国演义》。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屯堡服饰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女性穿"凤阳汉装"，右衽大袖长袍，青布头帕，丝头系腰，翘头绣花鞋。"穿在身上的明代记忆"。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屯堡饮食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"江南底子、黔中风味"，代表：腊肉血豆腐、鸡辣子、糟辣椒。宴席标准"八大碗"，保留明代饮食习惯。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屯堡语言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"屯堡话"保留卷舌音和大量明代官话词汇，如"吃酒""赶场"。被称为"明代官话的活标本"。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屯堡信仰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以"汪公崇拜"（唐代名将汪华）为核心，每年正月举行"抬汪公"仪式，社区整合与身份认同的维系作用。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六大要素形成完整的文化生态系统，每一项都是"活化石"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第一篇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文化认知篇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第03章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屯堡文化的当代价值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屯堡文化的当代多重价值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历史价值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明代军事制度、汉族移民史的活态证据。六百年不间断的文化传承，是中国乃至世界罕见的文化遗产类型。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艺术与科学价值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地戏面具雕刻艺术；鲍家屯古水利系统运行六百余年，被誉为"小都江堰"；建筑"片石干砌"技术。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经济价值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文旅（2026年旅游大会重点）；文创（地戏面具盲盒等）；研学旅行；生态农产品品牌。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社会价值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铸牢中华民族共同体意识的生动范例；增强文化自信的重要载体。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核心理念：固态保护 + 活态传承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固态保护是物质基础，活态传承是核心与动力，二者辩证统一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第04章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文化遗产数字化理论与方法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文化遗产数字化技术清单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采集技术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三维激光扫描（毫米级）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无人机倾斜摄影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全景成像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动作捕捉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处理技术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点云处理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HBIM（历史建筑信息模型）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管理技术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区块链/NFT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展示技术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VR虚拟现实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AR增强现实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全息投影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屯堡数字化面临的特殊挑战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规模大且分散 — 多个村寨分布于约3000平方公里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物质与非物质遗产并重 — 建筑+地戏+服饰+语言全维度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需社区深度参与 — 居民是文化持有者和传承主体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第05章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屯堡建筑与空间数字化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屯堡建筑与空间数字化：分级策略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一级（重点保护）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高精度扫描 + HBIM，如本寨杨家老宅等国保单位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二级（一般保护）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摄影测量 + 三维模型，如传统民居建筑群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三级（传统风貌）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航拍 + 全景记录，整体风貌档案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案例：本寨杨家老宅数字档案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技术组合：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地面扫描 + 无人机 + 手持精细扫描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成果数据：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1.2亿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点云数据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HBIM模型：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完整记录材料/病害/修缮信息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应用：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远程诊断·修缮指导·虚拟展示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第06章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屯堡非物质文化遗产数字化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非物质文化遗产数字化：地戏与手工艺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地戏数字化记录方案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多机位视频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4K高帧率全程录制表演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惯性动作捕捉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精确记录表演者的身法和招式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音频采集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高保真录制唱腔和锣鼓伴奏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面具3D扫描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建立数字面具库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手工艺数字化与AI应用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全过程记录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从选料到成品的完整工艺流程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隐性知识挖掘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传承人经验与直觉的数字化转化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AI案例：贵州大学"黔影新生"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用AI修复老面具，并转化为文创产品，实现传统技艺的数字化再生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核心挑战：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非遗的"非物质性"、"活态性"（不断变化）和"主体性"（伦理问题），需要尊重传承人意愿和社区权利。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第二篇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第07章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屯堡文化数据库与知识图谱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屯堡文化数据库与知识图谱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核心痛点 → 解决方案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痛点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数据分散、格式不统一，"信息孤岛"严重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方案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都柏林核心标准基础上扩展专用元数据标准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安顺学院知识图谱项目成果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5万条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实体（人物·村寨·建筑·非遗·文献）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10万条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关联关系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支持智能检索、关联发现、个性化推荐、数字叙事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知识图谱应用场景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智能问答："本寨的防御体系如何布局？"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关联发现：人物↔村寨↔建筑↔非遗自动关联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个性化推荐：基于兴趣的屯堡文化探索路径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数字叙事：自动生成多维度文化故事线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旅游活化篇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第08章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文化遗产旅游活化理论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文化遗产旅游活化：让遗产"活"起来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景区化模式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经济效益显著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⚠ 过度商业化风险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天龙屯堡（早期）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社区化模式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活态传承，社区受益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⚠ 游客承载量有限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鲍家屯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博物馆化模式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保护效果好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⚠ 遗产与生活脱节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部分静态展示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不受物理限制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⚠ 无法替代现场感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云山屯VR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天龙屯堡的启示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因过度商业化引发争议后，天龙屯堡已启动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"去商业化"转型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，从"提质减量"入手，引入智慧化和文创团队。这一案例警示：旅游活化必须在保护与开发之间找到动态平衡。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旅游活化篇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第09章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沉浸式屯堡体验设计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沉浸式屯堡体验设计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设计三原则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原真性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：尊重文化事实，不做虚假演绎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教育性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：寓教于乐，传递文化知识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参与性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：让游客从旁观者变为参与者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标杆案例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"地戏穿越"沉浸式剧场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游客戴上面具参与剧情，体验从出征到凯旋的过程，实现与历史的共情。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"屯堡探秘"实景解谜游戏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引导游客在村寨中寻找文化密码，体验屯堡的军事防御布局和建筑智慧。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第三篇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旅游活化篇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第10章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屯堡文创产品开发与IP运营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屯堡文创产品开发与IP运营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符号提取与设计转化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地戏面具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简化/抽象化 → 现代文创产品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石墙纹理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几何图案 → 家居/文具设计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凤阳汉装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元素提取 → 时尚配饰/服饰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屯堡建筑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轮廓简化 → 纪念品/IP形象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IP运营 · 数字文创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"六百年大明遗风"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跨界合作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文博+潮玩+时尚+游戏多领域联动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数字文创前沿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AI生成面具变体 · NFT数字藏品 · 元宇宙虚拟服饰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第四篇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实践与治理篇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贵州屯堡文化保护与旅游实践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贵州屯堡文化保护实践：四大村寨模式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转型求变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从过度商业化向"提质减量"转型，引入智慧化和文创团队。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活态博物馆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否决外资整体租赁，改由村集体主导，发展精品民宿与研学。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云山屯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技术试验田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完成5公顷数字孪生原型，主攻山居文化与生态徒步。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鲍家屯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农文旅融合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依托古水利和稻作文化，发展研学旅游和生态农产品。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政策支撑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2023年起纳入贵州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"四大文化工程"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推进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"屯堡文化国家文物保护利用示范区"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创建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2026年旅游大会提出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"屯堡旅居"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概念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第四篇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实践与治理篇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可持续发展与社区参与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可持续发展与社区参与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社区参与阶梯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信息告知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单向通知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咨询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听取意见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合作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共同决策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社区主导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 自主管理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核心原则：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社区是文化遗产的主人，保护为了社区，发展依靠社区。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韧性理论应用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气候韧性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石木建筑自然调节温湿度，传统智慧应对气候变化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商业韧性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建立商业冲击预警机制，防止过度商业化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文化韧性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代际传承机制，让年轻人在传承中看到价值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未来方向：从"保护"到"赋能"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让年轻人在传承中看到经济价值和社会价值，实现可持续的代际传承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深度：屯堡建筑的石木结构与防御体系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屯堡建筑的核心特色是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军事防御与生活居住的结合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，以本地石材为主要建材，"片石干砌"技术堪称一绝。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碉楼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高耸哨塔，用于瞭望和射击防御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枪眼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外墙开设的射击孔，交叉火力覆盖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窄巷道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曲折狭窄，易守难攻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三合院/四合院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江南院落布局的黔中改造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代表建筑群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本寨杨家老宅 — 七进院落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云山屯古城墙 — 全长约1000米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鲍家屯古水利 — 运行600余年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深度：安顺地戏 — 国家级非遗的表演艺术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地戏的独特艺术形式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唯一题材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：古代战争故事（《三国》《隋唐》《杨家将》等），不演才子佳人、不演生活戏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表演形式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：头戴木雕面具（"脸子"），背插战旗，手持刀枪，一锣一鼓伴奏，唱腔高亢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文化功能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：驱邪纳吉、社区凝聚、历史教化、文化认同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保护级别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：2006年列入首批国家级非物质文化遗产名录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数字化保护关键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面具3D扫描建库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动作捕捉传承人招式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AI老面具修复与创新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VR地戏沉浸体验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深度：HBIM与数字孪生技术应用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HBIM（历史建筑信息模型）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在BIM基础上，针对历史建筑特点扩展，不仅记录几何信息，更记录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材料、年代、病害、修缮历史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等全生命周期数据。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云山屯数字孪生项目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完成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5公顷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数字孪生原型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获得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50亿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点云数据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建成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核心建筑HBIM模型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数字孪生的应用价值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远程诊断与修缮方案模拟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虚拟旅游与远程展示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灾害应急与预防性保护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学术研究与教育应用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深度：屯堡服饰 — 穿在身上的明代记忆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屯堡女性的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"凤阳汉装"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是明代江淮汉族服饰的活态遗存：右衽大袖长袍、青布头帕、丝头系腰、翘头绣花鞋。这些服饰不仅具有审美价值，更是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身份认同和文化边界的标志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右衽大袖长袍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明代汉族服饰基本形制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青布头帕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已婚女性标志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丝头系腰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精湛丝织工艺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服饰数字化保护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高清摄影+三维扫描存档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工艺过程全记录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虚拟试穿AR体验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服饰纹样IP转化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数字技术赋能：从采集到展示的全流程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采集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三维激光扫描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无人机倾斜摄影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全景成像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动作捕捉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音频录制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处理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点云拼接去噪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HBIM建模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AI修复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元数据标准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数据库建设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区块链存证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展示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VR沉浸体验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AR增强导览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全息投影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元宇宙展厅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核心理念：技术服务于文化，文化决定了技术的应用方向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天龙屯堡智慧景区建设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作为屯堡文旅的先行者，天龙屯堡正在进行从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"过度商业化"到"提质减量"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的转型。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电子票务系统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旺季排队缩短至5分钟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客流AI分析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实时热力监测+拥堵预警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智慧导览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AR导航+多语言讲解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文创团队入驻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地戏面具文创+沉浸体验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转型关键措施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商业业态优化 — 减少低端商铺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文化内涵提升 — 增加文化展示空间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社区利益保障 — 村民主体地位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数字化升级 — 智慧管理系统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附录A：屯堡文化术语表（精选）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调北征南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Northern Expedition to the South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1381年朱元璋派30万大军征讨云南的军事行动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卫所制度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明代军事屯田制度，"三分守城，七分屯种"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抬汪公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Carrying Duke Wang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每年正月祭祀唐代名将汪华的仪式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Digital Twin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物理实体的数字化镜像，支持实时交互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HBIM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历史建筑信息模型，记录全生命周期数据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片石干砌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不使用砂浆的石材砌筑技术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附录C：贵州屯堡文化数字化案例集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案例1：云山屯数字孪生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50亿点云数据，20栋核心建筑HBIM模型，5公顷数字孪生原型。获省级科技创新奖。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案例2：地戏AI面具修复（贵州大学"黔影新生"）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利用AI技术修复老面具，并转化为文创产品，在黄果树景区热销。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案例3：天龙屯堡智慧景区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电子票务+客流AI分析，旺季排队缩短至5分钟。"去商业化"转型标杆。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案例4：本寨活态博物馆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村集体主导，否决外资整体租赁，发展精品民宿与研学旅游。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案例5：安顺学院知识图谱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5万条实体，10万条关联，构建屯堡文化知识网络平台。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附录D：数字化工具与技术平台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三维扫描与建模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FARO/Leica激光扫描仪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DJI无人机+倾斜摄影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Agisoft Metashape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Autodesk Revit (HBIM)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VR/AR开发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Unity 3D / Unreal Engine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Vuforia AR引擎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Oculus / HTC Vive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知识图谱与AI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Neo4j图数据库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Protégé本体编辑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TensorFlow/PyTorch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附录E/F：教学方案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— 32学时教学大纲 + 6个实训项目（田野调查/三维建模/VR开发/数字策展/文创设计/社区参与实践）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附录G：屯堡文化保护与活化大事记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1381年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"调北征南"，明军进入贵州，屯堡形成之始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2001年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天龙屯堡对外开放，屯堡文旅产业起步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2006年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安顺地戏列入首批国家级非物质文化遗产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2023年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屯堡文化列为贵州"四大文化工程"之一，战略地位提升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2025年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云山屯数字孪生项目完成；天龙屯堡启动"去商业化"转型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2026年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推进"国家文物保护利用示范区"申报；AI文创在黄果树景区热销；旅游大会提出"屯堡旅居"概念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屯堡文化的"飞地"属性与学术价值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在西南少数民族聚居区中，屯堡文化作为一个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汉族文化"飞地"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存在了六百年，这种文化隔离与坚守在全球范围内都极为罕见。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学术研究价值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历史学：明代军事移民制度的活态证据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人类学：文化隔离与适应的典型案例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语言学：明代官话的"活标本"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建筑学：军事防御与民居融合的典范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"活化石"价值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屯堡文化同时保存了物质遗产（建筑·服饰）和非物质遗产（地戏·语言·习俗），形成一个完整的、活态的明代文化基因库。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从数字化保护到旅游活化的完整链路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文化认知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与价值评估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采集建档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与数据库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文创产品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与IP运营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旅游活化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与社区发展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关键成功要素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原真性保护是底线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技术服务于文化需求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社区是主体而非客体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可持续发展是终极目标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数字化不能替代现场体验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✦ 保护与开发动态平衡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全书总结：四位一体知识体系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文化认知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历史源流·六大要素·当代价值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"明代活化石"的文化解码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数字技术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三维建模·数字孪生·知识图谱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非遗数字化·AI创新应用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旅游活化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沉浸式体验·文创IP运营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四大活化模式对比实践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四大村寨实践·社区参与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政策支撑·可持续发展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核心主张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"固态保护 + 活态传承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+ 数字化赋能 + 社区参与"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从文化基因解码到数字化活化的完整学术体系，为屯堡文化遗产的可持续传承与文旅价值转化提供理论与实践指南。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谢谢观看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屯堡文化数字化传承与旅游活化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专著10 · 数字文旅专业系列教材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安顺学院旅游管理学院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作者：祝刚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