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12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山地旅游数字化运营管理的未来范式</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从真实案例进入“山地旅游数字化运营管理的未来范式”</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从真实案例进入“山地旅游数字化运营管</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9——安顺美食旅游与品牌数字化传播\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面向数据要素市场化、人工智能和地方高质量发展，山地旅游运营将走向何处？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面向数据要素市场化、人工智能和地方高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未来山地旅游数字化运营将从单点应用走向数据生态，从平台建设走向组织能力，从流量经营走向价值共创，从经验管理走向人机协同。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地方高校、政府、景区和企业需要共同建设案例库、指标库、工具库和人才培养体系。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未来山地旅游数字化运营将从单点应用走</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地方高校、政府、景区和企业需要共同建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本章主要使用能力矩阵、路线图设计、产教融合、场景实验室。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本章主要使用能力矩阵、路线图设计、产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以安顺学院数字文旅专业建设和贵州世界级旅游目的地建设为背景，提出政产学研协同的山地旅游数字化运营能力提升路径。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以安顺学院数字文旅专业建设和贵州世界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围绕“山地旅游数字化运营管理的未来范式”选择一个真实案例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围绕“山地旅游数字化运营管理的未来范</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第12章 山地旅游数字化运营管理的未来范式</dc:title>
  <dc:subject>《山地旅游数字化运营管理》逐章教学课件：第12章</dc:subject>
  <dc:creator>祝刚</dc:creator>
  <cp:lastModifiedBy>祝刚</cp:lastModifiedBy>
  <cp:revision>1</cp:revision>
  <dcterms:created xsi:type="dcterms:W3CDTF">2026-08-03T17:25:15Z</dcterms:created>
  <dcterms:modified xsi:type="dcterms:W3CDTF">2026-08-03T17:25:15Z</dcterms:modified>
</cp:coreProperties>
</file>