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11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数字化运营绩效评价与投资决策</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从真实案例进入“数字化运营绩效评价与投资决策”</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从真实案例进入“数字化运营绩效评价与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如何判断山地旅游数字化项目是否真正产生价值？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如何判断山地旅游数字化项目是否真正产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数字化项目绩效不能只用上线数量、设备数量和平台访问量衡量，还要评价游客体验、运营效率、消费转化、风险降低、生态保护、文化传播、社…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数字化项目绩效不能只用上线数量、设备</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本章主要使用KPI体系、平衡计分卡、AHP、TOPSIS、成本收益分析。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本章主要使用KPI体系、平衡计分卡、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结合黄果树投资预测、景区扩容和智慧服务项目，设计从建设投入到运营产出的绩效评价体系。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结合黄果树投资预测、景区扩容和智慧服</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围绕“数字化运营绩效评价与投资决策”选择一个真实案例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围绕“数字化运营绩效评价与投资决策”</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第11章 数字化运营绩效评价与投资决策</dc:title>
  <dc:subject>《山地旅游数字化运营管理》逐章教学课件：第11章</dc:subject>
  <dc:creator>祝刚</dc:creator>
  <cp:lastModifiedBy>祝刚</cp:lastModifiedBy>
  <cp:revision>1</cp:revision>
  <dcterms:created xsi:type="dcterms:W3CDTF">2026-08-03T17:23:43Z</dcterms:created>
  <dcterms:modified xsi:type="dcterms:W3CDTF">2026-08-03T17:23:43Z</dcterms:modified>
</cp:coreProperties>
</file>