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09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09</a:t>
            </a:r>
            <a:endParaRPr lang="en-US" sz="9400" dirty="0"/>
          </a:p>
        </p:txBody>
      </p:sp>
      <p:sp>
        <p:nvSpPr>
          <p:cNvPr id="7" name="Text 5"/>
          <p:cNvSpPr/>
          <p:nvPr/>
        </p:nvSpPr>
        <p:spPr>
          <a:xfrm>
            <a:off x="355550" y="2340918"/>
            <a:ext cx="6709160" cy="913209"/>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产业链协同、平台治理与目的地生态运营</a:t>
            </a:r>
            <a:endParaRPr lang="en-US" sz="3100" dirty="0"/>
          </a:p>
        </p:txBody>
      </p:sp>
      <p:sp>
        <p:nvSpPr>
          <p:cNvPr id="8" name="Text 6"/>
          <p:cNvSpPr/>
          <p:nvPr/>
        </p:nvSpPr>
        <p:spPr>
          <a:xfrm>
            <a:off x="355550" y="3355628"/>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520678"/>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内容依据：原书第9章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从真实案例进入“产业链协同、平台治理与目的地生态运营”</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从真实案例进入“产业链协同、平台治理</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山地旅游如何跨越单一景区运营，形成目的地生态协同？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山地旅游如何跨越单一景区运营，形成目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目的地运营需要打通景区、酒店、餐饮、交通、旅行社、平台企业、社区和政府部门。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数字平台的价值在于促进供需匹配、资源共享、收益分配、质量监管和风险共治。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目的地运营需要打通景区、酒店、餐饮、</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数字平台的价值在于促进供需匹配、资源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本章主要使用平台治理、价值共创、供应链协同、多主体协作机制。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本章主要使用平台治理、价值共创、供应</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以安顺及周边旅游要素协同为例，分析景区门票、酒店住宿、交通接驳、地方餐饮、文创消费和乡村旅游之间的数据协同需求。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以安顺及周边旅游要素协同为例，分析景</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围绕“产业链协同、平台治理与目的地生态运营”选择一个真实案例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围绕“产业链协同、平台治理与目的地生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09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内容依据：原书第9章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第9章 产业链协同、平台治理与目的地生态运营</dc:title>
  <dc:subject>《山地旅游数字化运营管理》逐章教学课件：第9章</dc:subject>
  <dc:creator>祝刚</dc:creator>
  <cp:lastModifiedBy>祝刚</cp:lastModifiedBy>
  <cp:revision>1</cp:revision>
  <dcterms:created xsi:type="dcterms:W3CDTF">2026-08-03T17:19:56Z</dcterms:created>
  <dcterms:modified xsi:type="dcterms:W3CDTF">2026-08-03T17:19:56Z</dcterms:modified>
</cp:coreProperties>
</file>