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08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08</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文化资源数字化活化与沉浸式运营</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内容依据：原书第8章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从真实案例进入“文化资源数字化活化与沉浸式运营”</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从真实案例进入“文化资源数字化活化与</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数字化如何让山地旅游从看风景走向深体验？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数字化如何让山地旅游从看风景走向深体</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山地旅游的高质量发展不能只依赖自然景观，还需要把地方文化、民族文化、屯堡文化、非遗技艺、乡村生活和夜间消费转化为可理解、可参与、…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数字化活化必须守住文化真实性、社区授权和版权边界。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山地旅游的高质量发展不能只依赖自然景</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数字化活化必须守住文化真实性、社区授</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本章主要使用数字叙事设计、IP开发路径、授权清单、体验价值评估。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本章主要使用数字叙事设计、IP开发路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以屯堡文化、布依族和苗族文化、黄果树夜游光影体验为线索，讨论AIGC、AR导览、数字展陈和沉浸式演艺的运营边界。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以屯堡文化、布依族和苗族文化、黄果树</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围绕“文化资源数字化活化与沉浸式运营”选择一个真实案例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围绕“文化资源数字化活化与沉浸式运营</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08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内容依据：原书第8章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第8章 文化资源数字化活化与沉浸式运营</dc:title>
  <dc:subject>《山地旅游数字化运营管理》逐章教学课件：第8章</dc:subject>
  <dc:creator>祝刚</dc:creator>
  <cp:lastModifiedBy>祝刚</cp:lastModifiedBy>
  <cp:revision>1</cp:revision>
  <dcterms:created xsi:type="dcterms:W3CDTF">2026-08-03T17:18:15Z</dcterms:created>
  <dcterms:modified xsi:type="dcterms:W3CDTF">2026-08-03T17:18:15Z</dcterms:modified>
</cp:coreProperties>
</file>